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8" r:id="rId3"/>
    <p:sldId id="267" r:id="rId4"/>
    <p:sldId id="265" r:id="rId5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6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270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vk.com/wall-79453440_333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vk.com/wall-79453440_333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" y="734874"/>
            <a:ext cx="6381328" cy="23249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/>
              <a:t>Турнир </a:t>
            </a:r>
          </a:p>
          <a:p>
            <a:pPr algn="ctr"/>
            <a:r>
              <a:rPr lang="ru-RU" sz="4000" b="1" dirty="0"/>
              <a:t>«Рождество в Восхождении»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Команды ФК «Алмаз-Антей» </a:t>
            </a:r>
            <a:r>
              <a:rPr lang="ru-RU" sz="2400" dirty="0" smtClean="0">
                <a:latin typeface="Times New Roman"/>
                <a:ea typeface="Calibri"/>
              </a:rPr>
              <a:t>2011 и 2010 г.р.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приняли участие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турнире «Рождество в Восхождении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проведения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турнира : с 03 по 05 января 2022г. – 2010 г.р., с 06 по 08 января 2022г. – 2011 г.р.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участие в турнире включают в себя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участия для двух команд.</a:t>
            </a: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4675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турнира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45249" y="8137439"/>
            <a:ext cx="6357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из официальной группы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«Центр Футбольной Подготовки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«ВОСХОЖДЕНИЕ»: </a:t>
            </a:r>
          </a:p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vk.com/wall-79453440_3334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6" name="Picture 2" descr="https://sun9-16.userapi.com/impg/f5v2itcrHOOPuphEvDFDDvz9HCuTxK4QHZRsdw/WGPUEt4amoo.jpg?size=1280x905&amp;quality=96&amp;sign=9e1ffe8b91c169ef136c2af3f9814571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65" y="1979712"/>
            <a:ext cx="6238815" cy="441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16" y="8453785"/>
            <a:ext cx="62049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«Центр Футбольной Подготовки «ВОСХОЖДЕНИЕ»: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vk.com/wall-79453440_3334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sun9-55.userapi.com/impg/AuFStECDWcnmVyad9HT6e37_MoD7bC8p9Gu4Gw/fEoy-mgFuIc.jpg?size=1280x853&amp;quality=95&amp;sign=8ebd9525852a73c0af6b7a439c8a5f2a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940"/>
            <a:ext cx="6336000" cy="422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71.userapi.com/impg/c11yjc7GfczsY_rThqCvj9aoSXD84hh9fWoLoA/wL7UdkTCyOE.jpg?size=1280x853&amp;quality=95&amp;sign=46c8d6c05cbacada7af7caffabf98ea5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02686"/>
            <a:ext cx="6336000" cy="422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5421</TotalTime>
  <Words>42</Words>
  <Application>Microsoft Office PowerPoint</Application>
  <PresentationFormat>Экран (4:3)</PresentationFormat>
  <Paragraphs>16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234</cp:revision>
  <cp:lastPrinted>2023-02-28T12:20:53Z</cp:lastPrinted>
  <dcterms:created xsi:type="dcterms:W3CDTF">2017-10-23T06:25:11Z</dcterms:created>
  <dcterms:modified xsi:type="dcterms:W3CDTF">2024-06-07T07:13:13Z</dcterms:modified>
</cp:coreProperties>
</file>