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7" r:id="rId4"/>
    <p:sldId id="269" r:id="rId5"/>
    <p:sldId id="268" r:id="rId6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9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fcalmazantey?w=wall-77910877_1146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fcalmazantey?w=wall-77910877_1150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vk.com/album-77910877_29052383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955" y="2051720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Полуфинальные игры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</p:txBody>
      </p:sp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78508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Команда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2008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приняла участие в полуфинальных играх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 команды «Мордовия», г. Саранск.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Сроки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проведения игр: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03.03.2023г., г. Санкт-Петербург;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09.03.2023г., г. Саранск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полуфинальной игре включают в себя: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проживания;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страховки;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скорой помощи;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поля;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комментатора;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прямой трансляции 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игры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vk.com/fcalmazantey?w=wall-77910877_11461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5" y="1259632"/>
            <a:ext cx="6300000" cy="63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игры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vk.com/fcalmazantey?w=wall-77910877_11500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 descr="https://sun9-56.userapi.com/impf/CMVdxnxfBw5FV0EdzH0VvKGanAPC5ch-RYQmdw/vcuuWqvIarI.jpg?size=2510x2510&amp;quality=95&amp;sign=56b5de6863fc77be957dfffe63a2f68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" y="971600"/>
            <a:ext cx="6300000" cy="63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90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vk.com/album-77910877_290523837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83968"/>
            <a:ext cx="6300000" cy="4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" y="4276088"/>
            <a:ext cx="6300000" cy="4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5479</TotalTime>
  <Words>50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239</cp:revision>
  <cp:lastPrinted>2024-01-25T09:09:48Z</cp:lastPrinted>
  <dcterms:created xsi:type="dcterms:W3CDTF">2017-10-23T06:25:11Z</dcterms:created>
  <dcterms:modified xsi:type="dcterms:W3CDTF">2024-06-07T07:28:10Z</dcterms:modified>
</cp:coreProperties>
</file>