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8" r:id="rId3"/>
    <p:sldId id="267" r:id="rId4"/>
    <p:sldId id="277" r:id="rId5"/>
    <p:sldId id="278" r:id="rId6"/>
    <p:sldId id="282" r:id="rId7"/>
    <p:sldId id="279" r:id="rId8"/>
    <p:sldId id="265" r:id="rId9"/>
    <p:sldId id="280" r:id="rId10"/>
    <p:sldId id="281" r:id="rId11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77"/>
            <p14:sldId id="278"/>
            <p14:sldId id="282"/>
            <p14:sldId id="279"/>
            <p14:sldId id="265"/>
            <p14:sldId id="280"/>
            <p14:sldId id="281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>
        <p:scale>
          <a:sx n="88" d="100"/>
          <a:sy n="88" d="100"/>
        </p:scale>
        <p:origin x="-3114" y="15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.ffspb.org/tournament34129" TargetMode="External"/><Relationship Id="rId2" Type="http://schemas.openxmlformats.org/officeDocument/2006/relationships/hyperlink" Target="https://stat.ffspb.org/tournament34115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.ffspb.org/tournament34117" TargetMode="External"/><Relationship Id="rId2" Type="http://schemas.openxmlformats.org/officeDocument/2006/relationships/hyperlink" Target="https://stat.ffspb.org/tournament34116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.ffspb.org/tournament34123/table" TargetMode="External"/><Relationship Id="rId2" Type="http://schemas.openxmlformats.org/officeDocument/2006/relationships/hyperlink" Target="https://stat.ffspb.org/tournament3411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.ffspb.org/tournament34124" TargetMode="External"/><Relationship Id="rId2" Type="http://schemas.openxmlformats.org/officeDocument/2006/relationships/hyperlink" Target="https://stat.ffspb.org/tournament34119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.ffspb.org/tournament34592" TargetMode="External"/><Relationship Id="rId2" Type="http://schemas.openxmlformats.org/officeDocument/2006/relationships/hyperlink" Target="https://stat.ffspb.org/tournament3456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vk.com/album-77910877_29527753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vk.com/album-77910877_29680669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vk.com/album-77910877_29498415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2483768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/>
              <a:t>Кубок  и Первенство Санкт-Петербурга по футболу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Подготовительные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оманды ФК «Алмаз-Антей» 2013, 2012 и 2011 г.р., юношеские команды 2010 и 2009 г.р. и молодежная команда приняли участие в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Кубке и Первенстве Санкт-Петербурга по футболу среди юношеских и молодежных команд высшей лиги сезона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Затраты на участие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Кубке и Первенстве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Санкт-Петербурга: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Заявочные взносы;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Дежурство бригады скорой мед. помощи;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фотографа. </a:t>
            </a:r>
          </a:p>
          <a:p>
            <a:pPr marL="11430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3549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Первенства 2013 г.р.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7073" y="8316416"/>
            <a:ext cx="6357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 СПб: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stat.ffspb.org/tournament34115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stat.ffspb.org/tournament34129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45" t="36016" r="43116" b="45380"/>
          <a:stretch/>
        </p:blipFill>
        <p:spPr bwMode="auto">
          <a:xfrm>
            <a:off x="27720" y="683568"/>
            <a:ext cx="6295366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-13692" y="370790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Первенства 2013 г.р. (дубль)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07" t="34613" r="40244" b="33541"/>
          <a:stretch/>
        </p:blipFill>
        <p:spPr bwMode="auto">
          <a:xfrm>
            <a:off x="34455" y="4572000"/>
            <a:ext cx="6274865" cy="3529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179512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Первенства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2012 г.р.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7073" y="8316416"/>
            <a:ext cx="63576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 СПб: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stat.ffspb.org/tournament34116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https://stat.ffspb.org/tournament34117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1" t="34046" r="43214" b="46423"/>
          <a:stretch/>
        </p:blipFill>
        <p:spPr bwMode="auto">
          <a:xfrm>
            <a:off x="116632" y="847837"/>
            <a:ext cx="6120680" cy="2572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-13692" y="370790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Первенства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2011 г.р. 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40" t="43364" r="43147" b="38335"/>
          <a:stretch/>
        </p:blipFill>
        <p:spPr bwMode="auto">
          <a:xfrm>
            <a:off x="22278" y="4386334"/>
            <a:ext cx="6281740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2885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-108520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Первенства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2010 г.р.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7073" y="8100392"/>
            <a:ext cx="6357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 СПб: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stat.ffspb.org/tournament34118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stat.ffspb.org/tournament34123/table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28924" y="40679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-13692" y="4139952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Кубка 2010 г.р.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88" t="39600" r="33476" b="24025"/>
          <a:stretch/>
        </p:blipFill>
        <p:spPr bwMode="auto">
          <a:xfrm>
            <a:off x="764704" y="4662234"/>
            <a:ext cx="4968552" cy="3396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1" t="43076" r="41635" b="13848"/>
          <a:stretch/>
        </p:blipFill>
        <p:spPr bwMode="auto">
          <a:xfrm>
            <a:off x="882858" y="395536"/>
            <a:ext cx="4636199" cy="388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6966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-108520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Первенства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2009 г.р.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7073" y="8100392"/>
            <a:ext cx="6357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 СПб: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stat.ffspb.org/tournament34119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stat.ffspb.org/tournament34124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28924" y="40679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-13692" y="4139952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Кубка 2009 г.р.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22" t="44617" r="41291" b="21185"/>
          <a:stretch/>
        </p:blipFill>
        <p:spPr bwMode="auto">
          <a:xfrm>
            <a:off x="692696" y="4746915"/>
            <a:ext cx="5256584" cy="331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10" t="43175" r="41540" b="14846"/>
          <a:stretch/>
        </p:blipFill>
        <p:spPr bwMode="auto">
          <a:xfrm>
            <a:off x="908720" y="520202"/>
            <a:ext cx="4662213" cy="3763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9919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243408" y="35496"/>
            <a:ext cx="6768752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Первенства . Молодежная команда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7073" y="8163689"/>
            <a:ext cx="6357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 СПб: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stat.ffspb.org/tournament34560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stat.ffspb.org/tournament34592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28924" y="40679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-40772" y="334786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Кубка 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олодежная команда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4" t="13942" r="38371" b="16175"/>
          <a:stretch/>
        </p:blipFill>
        <p:spPr bwMode="auto">
          <a:xfrm>
            <a:off x="980728" y="3918261"/>
            <a:ext cx="3956585" cy="4245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21" t="43565" r="40636" b="20955"/>
          <a:stretch/>
        </p:blipFill>
        <p:spPr bwMode="auto">
          <a:xfrm>
            <a:off x="980728" y="539552"/>
            <a:ext cx="4578188" cy="2952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0282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420504"/>
            <a:ext cx="635025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с официальной группы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«Футбольный клуб «Алмаз-Антей»: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vk.com/album-77910877_295277533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s://sun9-12.userapi.com/impf/O98N6E6rzboqFn0fUBS0ZRw2yAsUQHSchqt_jQ/CvISIoBlyS4.jpg?size=2560x1707&amp;quality=95&amp;sign=deef8781f850192d1cd0111dedbd4e7c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7" y="35496"/>
            <a:ext cx="6300000" cy="420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sun9-65.userapi.com/impf/XNdtC7pOaEeEq-0MThUS23sMd1_qduQn40b33w/oyQGFHHw3Vw.jpg?size=2560x1707&amp;quality=95&amp;sign=52835e6abd262d1b0baec763cb28443d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7" y="4200821"/>
            <a:ext cx="6300000" cy="420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8420504"/>
            <a:ext cx="63502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с официальной группы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«Футбольный клуб «Алмаз-Антей»: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vk.com/album-77910877_296806695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https://sun9-43.userapi.com/impf/6pYrc7G9V8WVXdoLUuedsXnlPCtPti6zsNHX_g/K88PSJAF4Y8.jpg?size=2100x1400&amp;quality=95&amp;sign=6f105ffc6c3aec7ffe41340c98c4b26b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5" y="179512"/>
            <a:ext cx="6300000" cy="42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sun9-9.userapi.com/impf/uhvPi44_bQLtrM1Wxo_2SXYnXdr1WssY4BOdVg/0gqZ3G_vk18.jpg?size=2100x1400&amp;quality=95&amp;sign=da26301a1f732dc146b0617e0b20ecce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7" y="4283968"/>
            <a:ext cx="6300000" cy="42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129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8420504"/>
            <a:ext cx="63502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с официальной группы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«Футбольный клуб «Алмаз-Антей»: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vk.com/album-77910877_294984151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https://sun9-65.userapi.com/impf/gXzoAjoYxqmB7GrqzZdfnrThv6I3Gc7RXaLhLQ/6B9dzDHjaEI.jpg?size=2560x1707&amp;quality=95&amp;sign=2f243a094a7a47a2b65d543f889c47e7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7" y="251520"/>
            <a:ext cx="6300000" cy="420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sun9-80.userapi.com/impf/mI_QprAw4v-LExcGVY7blrsFa-J-mNDG7TpEyg/7_ARt-ZrSu8.jpg?size=2560x1707&amp;quality=95&amp;sign=c788b122e00b95217d791f7e4ad24307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7" y="4207851"/>
            <a:ext cx="6300000" cy="420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34841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5594</TotalTime>
  <Words>179</Words>
  <Application>Microsoft Office PowerPoint</Application>
  <PresentationFormat>Экран (4:3)</PresentationFormat>
  <Paragraphs>43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232</cp:revision>
  <cp:lastPrinted>2024-02-05T11:14:28Z</cp:lastPrinted>
  <dcterms:created xsi:type="dcterms:W3CDTF">2017-10-23T06:25:11Z</dcterms:created>
  <dcterms:modified xsi:type="dcterms:W3CDTF">2024-06-07T07:30:24Z</dcterms:modified>
</cp:coreProperties>
</file>