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7" r:id="rId4"/>
    <p:sldId id="265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vk.com/fcalmazantey?w=wall-77910877_1067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vk.com/fcalmazantey?w=wall-77910877_1067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" y="1897353"/>
            <a:ext cx="6381328" cy="23249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/>
              <a:t>Первенство</a:t>
            </a:r>
          </a:p>
          <a:p>
            <a:pPr algn="ctr"/>
            <a:r>
              <a:rPr lang="ru-RU" sz="4000" b="1" dirty="0" smtClean="0"/>
              <a:t> </a:t>
            </a:r>
            <a:r>
              <a:rPr lang="ru-RU" sz="4000" b="1" dirty="0"/>
              <a:t>Объединения Федерации футбола «Северо-Запад» среди команд мальчиков до 13 лет / 2010 г.р.</a:t>
            </a:r>
            <a:endParaRPr lang="ru-RU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ФК «Алмаз-Антей»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г.р. 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риняла участие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Первенства Объединения Федерации футбола «Северо-Запад» среди команд мальчиков до 13 лет / 2010 г.р.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и место проведения Первенства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 19  по 25 сентября 2022г., в г. Псков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участие в Зональном этапе  включают в себя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•Ж/д билеты; 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проживания;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питания;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•Страховки;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•Взнос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692" y="251520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568" y="7956376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 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vk.com/fcalmazantey?w=wall-77910877_10678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5" t="9186" r="32629" b="35102"/>
          <a:stretch/>
        </p:blipFill>
        <p:spPr bwMode="auto">
          <a:xfrm>
            <a:off x="-26491" y="1403648"/>
            <a:ext cx="6247189" cy="5811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8585284"/>
            <a:ext cx="62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из официальной группы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vk.com/fcalmazantey?w=wall-77910877_10678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 descr="https://sun9-77.userapi.com/impg/BI7BiCrei25y-zzryFrZBB0LtIJeUKjYs4I3PA/mZPWAc2Avxo.jpg?size=2560x1704&amp;quality=95&amp;sign=09617165c592c17939c2ce64f71ed67f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6" y="210584"/>
            <a:ext cx="6336000" cy="421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60.userapi.com/impg/HY6KtQK2dNEgG-N1asHLMuhIt-v8oOPulWjI_A/3yikvt_nwsU.jpg?size=2560x1704&amp;quality=95&amp;sign=e5a259446f8b8d86cccf1a7efecba896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6" y="4382562"/>
            <a:ext cx="6336000" cy="421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5584</TotalTime>
  <Words>48</Words>
  <Application>Microsoft Office PowerPoint</Application>
  <PresentationFormat>Экран (4:3)</PresentationFormat>
  <Paragraphs>19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253</cp:revision>
  <cp:lastPrinted>2023-03-09T10:57:06Z</cp:lastPrinted>
  <dcterms:created xsi:type="dcterms:W3CDTF">2017-10-23T06:25:11Z</dcterms:created>
  <dcterms:modified xsi:type="dcterms:W3CDTF">2024-06-07T07:19:51Z</dcterms:modified>
</cp:coreProperties>
</file>