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64" r:id="rId4"/>
    <p:sldId id="267" r:id="rId5"/>
    <p:sldId id="281" r:id="rId6"/>
    <p:sldId id="282" r:id="rId7"/>
    <p:sldId id="265" r:id="rId8"/>
    <p:sldId id="274" r:id="rId9"/>
    <p:sldId id="275" r:id="rId10"/>
    <p:sldId id="283" r:id="rId1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67"/>
            <p14:sldId id="281"/>
            <p14:sldId id="282"/>
            <p14:sldId id="265"/>
            <p14:sldId id="274"/>
            <p14:sldId id="275"/>
            <p14:sldId id="28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450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ronw.nagradion.ru/tournament2450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&#1083;&#1080;&#1075;&#1072;&#1074;&#1086;&#1089;&#1093;&#1086;&#1078;&#1076;&#1077;&#1085;&#1080;&#1077;.&#1088;&#1092;/tournament/1014246/tabl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&#1083;&#1080;&#1075;&#1072;&#1074;&#1086;&#1089;&#1093;&#1086;&#1078;&#1076;&#1077;&#1085;&#1080;&#1077;.&#1088;&#1092;/tournament/1014247/tabl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9552" y="284380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XXII </a:t>
            </a:r>
            <a:r>
              <a:rPr lang="ru-RU" sz="4000" dirty="0" smtClean="0"/>
              <a:t>турнир </a:t>
            </a:r>
            <a:r>
              <a:rPr lang="ru-RU" sz="4000" dirty="0"/>
              <a:t>на призы Полномочного представителя </a:t>
            </a:r>
            <a:endParaRPr lang="ru-RU" sz="4000" dirty="0" smtClean="0"/>
          </a:p>
          <a:p>
            <a:pPr algn="ctr"/>
            <a:r>
              <a:rPr lang="ru-RU" sz="4000" dirty="0" smtClean="0"/>
              <a:t>Президента РФ</a:t>
            </a:r>
          </a:p>
          <a:p>
            <a:pPr algn="ctr"/>
            <a:r>
              <a:rPr lang="ru-RU" sz="4000" dirty="0" smtClean="0"/>
              <a:t> </a:t>
            </a:r>
            <a:r>
              <a:rPr lang="ru-RU" sz="4000" dirty="0"/>
              <a:t>в Северо-Западном федеральном округе.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2003,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XXII турнире на призы Полномочного представителя Президента РФ в Северо-Западном федеральном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16.02.2021г.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22.02.2021г.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команды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2"/>
              </a:rPr>
              <a:t>https://mronw.nagradion.ru/tournament24505</a:t>
            </a:r>
            <a:endParaRPr lang="ru-RU" sz="1600" dirty="0"/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282384"/>
              </p:ext>
            </p:extLst>
          </p:nvPr>
        </p:nvGraphicFramePr>
        <p:xfrm>
          <a:off x="142780" y="2123730"/>
          <a:ext cx="6197775" cy="229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Ядро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Псков - Алмаз-Антей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Диинамо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Звезда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Константиновское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80" y="1619672"/>
            <a:ext cx="6321600" cy="352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3"/>
              </a:rPr>
              <a:t>https://mronw.nagradion.ru/tournament24505</a:t>
            </a:r>
            <a:endParaRPr lang="ru-RU" sz="1600" dirty="0"/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2010 г.р. (2-ой состав)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https://лигавосхождение.рф/tournament/1014246/tables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17628" t="29915" r="34134" b="18232"/>
          <a:stretch/>
        </p:blipFill>
        <p:spPr bwMode="auto">
          <a:xfrm>
            <a:off x="0" y="1835696"/>
            <a:ext cx="6321600" cy="3514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9273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2011 г.р.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https://xn--80aebgfaemgw3aia5byd.xn--p1ai/tournament/1014247/tables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17307" t="17379" r="33814" b="24501"/>
          <a:stretch/>
        </p:blipFill>
        <p:spPr bwMode="auto">
          <a:xfrm>
            <a:off x="6169" y="1907704"/>
            <a:ext cx="6321600" cy="3886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9140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:\БФ отчеты\49. Полпред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" y="69568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49. Полпред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1960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БФ отчеты\49. Полпред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6" y="11432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БФ отчеты\49. Полпред\2aQpWoww3o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" y="4239385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731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:\БФ отчеты\49. Полпред\BSWRpg1T5u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" y="0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БФ отчеты\49. Полпред\Fi2uQ9DPB5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" y="4210933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БФ отчеты\48. Восхождение Лига\Команда 2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68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БФ отчеты\48. Восхождение Лига\Команда 2011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3968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3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5348</TotalTime>
  <Words>180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223</cp:revision>
  <cp:lastPrinted>2021-02-02T07:58:12Z</cp:lastPrinted>
  <dcterms:created xsi:type="dcterms:W3CDTF">2017-10-23T06:25:11Z</dcterms:created>
  <dcterms:modified xsi:type="dcterms:W3CDTF">2024-06-07T06:54:03Z</dcterms:modified>
</cp:coreProperties>
</file>