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75" r:id="rId4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7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3318" y="-16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73487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«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Kazan Cup»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2010 года рождения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турнире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«Kazan Cup».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проведения турнира: с 29 октября 2021г. по 02 ноября 2021 г. 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на участие в турнире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турнире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•Авиабилеты;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•Проживание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аэропорта 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аэропорт;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•Страховки на футболистов.</a:t>
            </a:r>
          </a:p>
          <a:p>
            <a:pPr marL="11430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Турнире команда заняла первое место.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БФ отчеты\59. Kazan Cup 2010\улетае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1600" cy="474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БФ отчеты\59. Kazan Cup 2010\что-то типа матч сфоткал Хотулев а других фото нема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16"/>
          <a:stretch/>
        </p:blipFill>
        <p:spPr bwMode="auto">
          <a:xfrm>
            <a:off x="0" y="4741200"/>
            <a:ext cx="6321600" cy="367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522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5383</TotalTime>
  <Words>5</Words>
  <Application>Microsoft Office PowerPoint</Application>
  <PresentationFormat>Экран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Соседство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227</cp:revision>
  <cp:lastPrinted>2021-02-02T07:58:12Z</cp:lastPrinted>
  <dcterms:created xsi:type="dcterms:W3CDTF">2017-10-23T06:25:11Z</dcterms:created>
  <dcterms:modified xsi:type="dcterms:W3CDTF">2024-06-07T06:57:41Z</dcterms:modified>
</cp:coreProperties>
</file>