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8" r:id="rId3"/>
    <p:sldId id="267" r:id="rId4"/>
    <p:sldId id="268" r:id="rId5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7"/>
            <p14:sldId id="268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9886" autoAdjust="0"/>
  </p:normalViewPr>
  <p:slideViewPr>
    <p:cSldViewPr>
      <p:cViewPr>
        <p:scale>
          <a:sx n="80" d="100"/>
          <a:sy n="80" d="100"/>
        </p:scale>
        <p:origin x="-3270" y="-30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rfs.ru/tournament/1391/tables/al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vk.com/album-77910877_28313533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14844" y="1547664"/>
            <a:ext cx="6381328" cy="20576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Финал </a:t>
            </a: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Первенства России</a:t>
            </a: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4000" dirty="0" smtClean="0"/>
              <a:t>Саранск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AutoShape 2" descr="Логотип РФ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Логотип РФС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Логотип РФС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1" name="Picture 9" descr="https://sun9-80.userapi.com/impg/GirqfBYtZMy5KwkpREUP75zfdXH2lJ6A30r7Rg/-7clbnTGovg.jpg?size=1000x1000&amp;quality=95&amp;sign=65652fdec2a09c3d2b4f3bf8f7d8c4e6&amp;type=album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36" t="24187" r="29633" b="23698"/>
          <a:stretch/>
        </p:blipFill>
        <p:spPr bwMode="auto">
          <a:xfrm>
            <a:off x="2383732" y="3923928"/>
            <a:ext cx="1584176" cy="2021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Команда ФК «Алмаз-Антей» </a:t>
            </a:r>
            <a:r>
              <a:rPr lang="ru-RU" sz="2400" dirty="0" smtClean="0">
                <a:latin typeface="Times New Roman"/>
                <a:ea typeface="Calibri"/>
              </a:rPr>
              <a:t>2008 г.р.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приняла участие в финале Первенства России.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Font typeface="Arial" pitchFamily="34" charset="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Сроки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место проведения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финала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с 19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мая 2022г., в г.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Саранск.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Затраты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участие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финале включают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себя: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•Авиабилеты;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•Организация проживания и питания;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Аренда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конференц-зала.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49085" y="195416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финала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25386" y="8083684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финала РФС: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rfs.ru/tournament/1391/tables/all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0" t="13885" r="36500" b="12621"/>
          <a:stretch/>
        </p:blipFill>
        <p:spPr bwMode="auto">
          <a:xfrm>
            <a:off x="414476" y="1187624"/>
            <a:ext cx="5904656" cy="6141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975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25386" y="8379713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с официальной группы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вконтатке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ФК «Алмаз-Антей»: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vk.com/album-77910877_283135336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050" name="Picture 2" descr="https://sun9-78.userapi.com/impg/5eI473shfOXGkQPFdIX7pJ5wylyEt278cChcew/bT0GJZWhz3A.jpg?size=1775x1080&amp;quality=95&amp;sign=05287d8e50ae056b05b921734fa20859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504"/>
            <a:ext cx="6336000" cy="385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14.userapi.com/impg/k1JsCt4__OiOvaM4Ae7Ry7yHcx74JC77nF9j_g/_gcHJeuN0so.jpg?size=1528x1080&amp;quality=95&amp;sign=4c97fd2696653e3a57d0795a3e40c24f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23928"/>
            <a:ext cx="6336000" cy="447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44064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5471</TotalTime>
  <Words>33</Words>
  <Application>Microsoft Office PowerPoint</Application>
  <PresentationFormat>Экран (4:3)</PresentationFormat>
  <Paragraphs>20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237</cp:revision>
  <cp:lastPrinted>2023-03-09T08:43:08Z</cp:lastPrinted>
  <dcterms:created xsi:type="dcterms:W3CDTF">2017-10-23T06:25:11Z</dcterms:created>
  <dcterms:modified xsi:type="dcterms:W3CDTF">2024-06-07T07:18:27Z</dcterms:modified>
</cp:coreProperties>
</file>