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5" r:id="rId4"/>
    <p:sldId id="266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5"/>
            <p14:sldId id="26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album-77910877_28238539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823854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5964" y="1403648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Учебно-тренировочные сборы </a:t>
            </a:r>
            <a:r>
              <a:rPr lang="ru-RU" sz="4000" b="1" dirty="0"/>
              <a:t>(УТС)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на базе «Восхождение»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632" y="1043608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2008, 2007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 г.р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учебно-тренировочные сборы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(УТС)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весенних каникул с 27 марта по 04 апреля 2022г. на базе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«Восхождение».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УТС включают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организацию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и питания во время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vk.com/album-77910877_282385391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78.userapi.com/impg/1DtyYJtZbigMLj8QdBWsf5IeZxaROfpCpsefGQ/8g8UjLVLhto.jpg?size=1280x853&amp;quality=95&amp;sign=fbf95bc92757b475c1196a236a78e32e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" y="0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12.userapi.com/impg/H0RtgQr5euWywAl8f0hSyItThVd79bbRbk0WRA/dOQ8y7qrl00.jpg?size=1280x853&amp;quality=95&amp;sign=bacd8ddba3429bfce5db8caa4e1354b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" y="4230668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33407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«Алмаз-Антей»: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vk.com/album-77910877_282385423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70.userapi.com/impg/Y6cdaqBw-sOsSfcoWTmvy1vIFMHKK1nPhArFqA/F6gP9QpHww4.jpg?size=1280x853&amp;quality=95&amp;sign=e4155e925d1b5cf1cee9a4bbf03adb3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17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0.userapi.com/impg/79TfXP3NdjUdkkp3dkVyyWjW3F1oJXM9ZST74Q/8uEOOBjMnn4.jpg?size=1280x853&amp;quality=95&amp;sign=f554923a9baef11af5db84b0e238248f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3968"/>
            <a:ext cx="6336000" cy="4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00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5456</TotalTime>
  <Words>38</Words>
  <Application>Microsoft Office PowerPoint</Application>
  <PresentationFormat>Экран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242</cp:revision>
  <cp:lastPrinted>2023-03-07T11:36:06Z</cp:lastPrinted>
  <dcterms:created xsi:type="dcterms:W3CDTF">2017-10-23T06:25:11Z</dcterms:created>
  <dcterms:modified xsi:type="dcterms:W3CDTF">2024-06-07T07:15:58Z</dcterms:modified>
</cp:coreProperties>
</file>