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256" r:id="rId2"/>
    <p:sldId id="258" r:id="rId3"/>
    <p:sldId id="265" r:id="rId4"/>
  </p:sldIdLst>
  <p:sldSz cx="6858000" cy="9144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63CD58AA-0736-453E-A8EA-721AAB288989}">
          <p14:sldIdLst>
            <p14:sldId id="256"/>
            <p14:sldId id="258"/>
            <p14:sldId id="265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ISheftner" initials=" 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Средний стиль 3 -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9886" autoAdjust="0"/>
  </p:normalViewPr>
  <p:slideViewPr>
    <p:cSldViewPr>
      <p:cViewPr>
        <p:scale>
          <a:sx n="80" d="100"/>
          <a:sy n="80" d="100"/>
        </p:scale>
        <p:origin x="-3318" y="-306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36" y="342"/>
    </p:cViewPr>
  </p:outlineViewPr>
  <p:notesTextViewPr>
    <p:cViewPr>
      <p:scale>
        <a:sx n="200" d="100"/>
        <a:sy n="2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636FF2-0C4A-47CD-98DD-A59AD51E4DED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003425" y="744538"/>
            <a:ext cx="27908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FAAA73-6705-40F9-927D-0C4338F94A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3910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540001"/>
            <a:ext cx="5657850" cy="3458633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4350" y="6096000"/>
            <a:ext cx="4846320" cy="1422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7315200"/>
            <a:ext cx="5744765" cy="1557867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5137151"/>
            <a:ext cx="4601765" cy="2178051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048256"/>
            <a:ext cx="2743200" cy="61203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14700" y="2048256"/>
            <a:ext cx="2743200" cy="61203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2743200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2743200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14700" y="2046817"/>
            <a:ext cx="2743200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314700" y="2899833"/>
            <a:ext cx="2743200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1" y="7327392"/>
            <a:ext cx="5829300" cy="79248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8128000"/>
            <a:ext cx="5829301" cy="812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28600" y="508000"/>
            <a:ext cx="5829300" cy="659045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314" y="7327037"/>
            <a:ext cx="5829300" cy="792835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343650" cy="7315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314" y="8128000"/>
            <a:ext cx="5829300" cy="816864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314450" cy="7802033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57150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0"/>
            <a:ext cx="5715000" cy="640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343650" y="0"/>
            <a:ext cx="514350" cy="9144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343650" y="7315200"/>
            <a:ext cx="514350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98841" y="7531947"/>
            <a:ext cx="411480" cy="52832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4999726" y="5505027"/>
            <a:ext cx="3156375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4952314" y="2301240"/>
            <a:ext cx="325119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vk.com/fcalmazantey?w=wall-77910877_10358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-25964" y="1403648"/>
            <a:ext cx="6381328" cy="232495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6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b="1" dirty="0" smtClean="0"/>
              <a:t>Учебно-тренировочные сборы </a:t>
            </a:r>
            <a:r>
              <a:rPr lang="ru-RU" sz="4000" b="1" dirty="0"/>
              <a:t>(УТС) </a:t>
            </a:r>
            <a:endParaRPr lang="ru-RU" sz="4000" b="1" dirty="0" smtClean="0"/>
          </a:p>
          <a:p>
            <a:pPr algn="ctr"/>
            <a:r>
              <a:rPr lang="ru-RU" sz="4000" b="1" dirty="0" smtClean="0"/>
              <a:t>г</a:t>
            </a:r>
            <a:r>
              <a:rPr lang="ru-RU" sz="4000" b="1" dirty="0"/>
              <a:t>. </a:t>
            </a:r>
            <a:r>
              <a:rPr lang="ru-RU" sz="4000" b="1" dirty="0" smtClean="0"/>
              <a:t>Валдай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8052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683568"/>
            <a:ext cx="6237312" cy="7850832"/>
          </a:xfrm>
          <a:noFill/>
        </p:spPr>
        <p:txBody>
          <a:bodyPr>
            <a:normAutofit/>
          </a:bodyPr>
          <a:lstStyle/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11430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116632" y="1043608"/>
            <a:ext cx="6237312" cy="7850832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Команда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ФК «Алмаз-Антей» 2009 г.р. провела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учебно-тренировочные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сбороы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(УТС) во время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весенних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каникул с 27 марта по 02 апреля 2022г., г. Валдай.</a:t>
            </a:r>
          </a:p>
          <a:p>
            <a:pPr marL="11430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Затраты на проведение УТС включают в себя:</a:t>
            </a: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•Организация 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УТС;</a:t>
            </a: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•Взнос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участие 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турнире.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5136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244408"/>
            <a:ext cx="62049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Фотографии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взятя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из официальной группы в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вконтакте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ФК «Алмаз-Антей»: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vk.com/fcalmazantey?w=wall-77910877_10358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s://sun9-8.userapi.com/impg/by9xR2oGkGa4qTb14L_hfOW_iiz2DJMXFzvqAQ/nKr7KsEMQCI.jpg?size=1280x958&amp;quality=95&amp;sign=d625b3e76fb4a59252aca0f8937a3fe1&amp;type=alb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99592"/>
            <a:ext cx="6336000" cy="4742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7419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5433</TotalTime>
  <Words>22</Words>
  <Application>Microsoft Office PowerPoint</Application>
  <PresentationFormat>Экран (4:3)</PresentationFormat>
  <Paragraphs>12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Соседство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 о поездке  в Финляндию,  г. Рованиеми</dc:title>
  <dc:creator>ISheftner</dc:creator>
  <cp:lastModifiedBy>Суджиян Жанета Кареновна</cp:lastModifiedBy>
  <cp:revision>237</cp:revision>
  <cp:lastPrinted>2023-03-07T10:42:18Z</cp:lastPrinted>
  <dcterms:created xsi:type="dcterms:W3CDTF">2017-10-23T06:25:11Z</dcterms:created>
  <dcterms:modified xsi:type="dcterms:W3CDTF">2024-06-07T07:14:10Z</dcterms:modified>
</cp:coreProperties>
</file>