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8" r:id="rId3"/>
    <p:sldId id="267" r:id="rId4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318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vk.com/club187946875?z=photo-187946875_457265270/album-187946875_00/re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" y="734874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Турнир </a:t>
            </a:r>
          </a:p>
          <a:p>
            <a:pPr algn="ctr"/>
            <a:r>
              <a:rPr lang="ru-RU" sz="4000" b="1" dirty="0"/>
              <a:t>«Восхождение </a:t>
            </a:r>
            <a:r>
              <a:rPr lang="en-US" sz="4000" b="1" dirty="0"/>
              <a:t>Baltic Cup</a:t>
            </a:r>
            <a:r>
              <a:rPr lang="ru-RU" sz="4000" b="1" dirty="0" smtClean="0"/>
              <a:t>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sun9-52.userapi.com/impg/3nGNfZz2D7dR_dnDrpud0gFvkvurRgE89VtHfg/EWTt5g-NakM.jpg?size=489x503&amp;quality=96&amp;sign=8265bf9bf26067df4638a805f8a5786d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507" y="2987824"/>
            <a:ext cx="2808312" cy="288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2011 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турнире «Восхождение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Baltic Cup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Сроки проведения турнира : с 24 по 26 марта  2022 г.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на участие в турнире включают в себя оплату взноса для одной команды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49085" y="19541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25386" y="8083684"/>
            <a:ext cx="63576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официальной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Турниры ЦФП "Восхождение":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vk.com/club187946875?z=photo-187946875_457265270%2Falbum-187946875_00%2Frev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" name="Picture 2" descr="https://sun9-58.userapi.com/impg/DK2aJ9jcqv6VBnggLHJwOTAynRDw4Sxh98lBug/F6KJDSv9gdQ.jpg?size=763x1080&amp;quality=96&amp;sign=8b2345c85438f0addb495d752885d2be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96" y="843488"/>
            <a:ext cx="5115064" cy="724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5406</TotalTime>
  <Words>23</Words>
  <Application>Microsoft Office PowerPoint</Application>
  <PresentationFormat>Экран (4:3)</PresentationFormat>
  <Paragraphs>15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Соседство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230</cp:revision>
  <cp:lastPrinted>2023-03-07T11:45:02Z</cp:lastPrinted>
  <dcterms:created xsi:type="dcterms:W3CDTF">2017-10-23T06:25:11Z</dcterms:created>
  <dcterms:modified xsi:type="dcterms:W3CDTF">2024-06-07T07:16:17Z</dcterms:modified>
</cp:coreProperties>
</file>