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fcalmazantey?w=wall-77910877_967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calmazantey?w=wall-77910877_967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619672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турнир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«След на земле» 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 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Юрия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Петровича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Коноплева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г.р.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sun9-40.userapi.com/impg/xmSv4o1TOCvY0GOpPkm9eT5JvL8tQvHBggP0hg/YUixt-gNIbw.jpg?size=2560x2560&amp;quality=95&amp;sign=d299a4a5e2c3064cffde79cb2412ffe2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5"/>
          <a:stretch/>
        </p:blipFill>
        <p:spPr bwMode="auto">
          <a:xfrm>
            <a:off x="1870069" y="3944630"/>
            <a:ext cx="2592288" cy="223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2010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Всероссийском турнире «След на земле» Памяти Юрия Петровича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Коноплева.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турнира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 09 по 14 мая 2022г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•Проживание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питание команды ФК «Алмаз-Антей» 2009 г.р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ж/д вокзала Самары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9" t="9089" r="32542" b="4998"/>
          <a:stretch/>
        </p:blipFill>
        <p:spPr bwMode="auto">
          <a:xfrm>
            <a:off x="793305" y="1259631"/>
            <a:ext cx="4680520" cy="6706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vk.com/fcalmazantey?w=wall-77910877_9676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взята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vk.com/fcalmazantey?w=wall-77910877_9676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16.userapi.com/impg/AiL7OP0P9uNmoJGs_KWXRFASk3QC-Pj5gJCXcQ/pgmfWyaXzjQ.jpg?size=1600x1200&amp;quality=95&amp;sign=0db9797ff99fd1b0abae5f5f92c9f11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98" y="1547664"/>
            <a:ext cx="6336000" cy="4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5440</TotalTime>
  <Words>45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238</cp:revision>
  <cp:lastPrinted>2023-03-09T07:29:47Z</cp:lastPrinted>
  <dcterms:created xsi:type="dcterms:W3CDTF">2017-10-23T06:25:11Z</dcterms:created>
  <dcterms:modified xsi:type="dcterms:W3CDTF">2024-06-07T07:17:25Z</dcterms:modified>
</cp:coreProperties>
</file>