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4" r:id="rId4"/>
    <p:sldId id="267" r:id="rId5"/>
    <p:sldId id="283" r:id="rId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67"/>
            <p14:sldId id="28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fspb.org/tournament24445/team/202911/match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fspb.org/tournament2444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9552" y="284380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/>
              <a:t>Турнир</a:t>
            </a:r>
          </a:p>
          <a:p>
            <a:pPr algn="ctr"/>
            <a:r>
              <a:rPr lang="ru-RU" sz="4000" dirty="0" smtClean="0"/>
              <a:t> </a:t>
            </a:r>
            <a:r>
              <a:rPr lang="ru-RU" sz="4000" dirty="0"/>
              <a:t>«Кубок Федерации футбола </a:t>
            </a:r>
            <a:r>
              <a:rPr lang="ru-RU" sz="4000" dirty="0" smtClean="0"/>
              <a:t>Санкт-Петербурга среди юношеских команд 2010 года рождения сезона 2021год»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2010 года рождения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«Кубок Федерации футбола Санкт-Петербурга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15 мая 2021г. по 16 октября 2021 г.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 оплату взноса для команды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</a:t>
            </a:r>
          </a:p>
          <a:p>
            <a:r>
              <a:rPr lang="ru-RU" sz="1600" u="sng" dirty="0">
                <a:hlinkClick r:id="rId2"/>
              </a:rPr>
              <a:t>https://ffspb.org/tournament24445/team/202911/matches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53348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12120"/>
              </p:ext>
            </p:extLst>
          </p:nvPr>
        </p:nvGraphicFramePr>
        <p:xfrm>
          <a:off x="130205" y="1403648"/>
          <a:ext cx="6197775" cy="4976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15.05.2021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Выборжанин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23.05.2021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Невский фронт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05.06.2021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Ижорец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06.06.2021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Царское Село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12.06.2021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 СШ №2 ВО Звезда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20.06.2021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ШИ №357 -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27.06.2021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Выборжанин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Невский фронт - 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26.09.2021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Ижорец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Царское Село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4:3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№2 ВО Звезда - 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ШИ № 357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футбола: </a:t>
            </a:r>
            <a:r>
              <a:rPr lang="en-US" sz="1600" u="sng" dirty="0">
                <a:hlinkClick r:id="rId2"/>
              </a:rPr>
              <a:t>https://</a:t>
            </a:r>
            <a:r>
              <a:rPr lang="en-US" sz="1600" u="sng" dirty="0" smtClean="0">
                <a:hlinkClick r:id="rId2"/>
              </a:rPr>
              <a:t>ffspb.org/tournament24445</a:t>
            </a:r>
            <a:r>
              <a:rPr lang="ru-RU" sz="1600" u="sng" dirty="0" smtClean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F:\БФ отчеты\60. Кубок Федерации\Итоги турнир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73" y="1763688"/>
            <a:ext cx="6321600" cy="3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БФ отчеты\60. Кубок Федерации\выиграл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9632"/>
            <a:ext cx="6321600" cy="474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135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5358</TotalTime>
  <Words>137</Words>
  <Application>Microsoft Office PowerPoint</Application>
  <PresentationFormat>Экран (4:3)</PresentationFormat>
  <Paragraphs>69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225</cp:revision>
  <cp:lastPrinted>2021-02-02T07:58:12Z</cp:lastPrinted>
  <dcterms:created xsi:type="dcterms:W3CDTF">2017-10-23T06:25:11Z</dcterms:created>
  <dcterms:modified xsi:type="dcterms:W3CDTF">2024-06-07T07:12:05Z</dcterms:modified>
</cp:coreProperties>
</file>