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8" r:id="rId3"/>
    <p:sldId id="267" r:id="rId4"/>
    <p:sldId id="279" r:id="rId5"/>
    <p:sldId id="280" r:id="rId6"/>
    <p:sldId id="281" r:id="rId7"/>
    <p:sldId id="282" r:id="rId8"/>
    <p:sldId id="283" r:id="rId9"/>
    <p:sldId id="278" r:id="rId10"/>
    <p:sldId id="284" r:id="rId11"/>
    <p:sldId id="285" r:id="rId12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67"/>
            <p14:sldId id="279"/>
            <p14:sldId id="280"/>
            <p14:sldId id="281"/>
            <p14:sldId id="282"/>
            <p14:sldId id="283"/>
            <p14:sldId id="278"/>
            <p14:sldId id="284"/>
            <p14:sldId id="285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76" autoAdjust="0"/>
  </p:normalViewPr>
  <p:slideViewPr>
    <p:cSldViewPr>
      <p:cViewPr>
        <p:scale>
          <a:sx n="88" d="100"/>
          <a:sy n="88" d="100"/>
        </p:scale>
        <p:origin x="-3114" y="6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stat.ffspb.org/tournament33333/table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stat.ffspb.org/tournament33333/tabl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stat.ffspb.org/tournament33357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stat.ffspb.org/tournament33359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stat.ffspb.org/tournament33362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stat.ffspb.org/tournament33363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vk.com/album-77910877_290662121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vk.com/album-77910877_290095023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vk.com/album-77910877_288711871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2483768"/>
            <a:ext cx="6381328" cy="20576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 smtClean="0"/>
              <a:t>Зимнее Первенство Санкт-Петербурга по футболу 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539552"/>
            <a:ext cx="6237312" cy="7850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Font typeface="Arial" pitchFamily="34" charset="0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Команды ФК «Алмаз-Антей» 2006, 2007, 2008, 2011 и 2012 г.р. приняли участие в Зимнем Первенстве СПб по футболу. </a:t>
            </a:r>
          </a:p>
          <a:p>
            <a:pPr marL="114300" indent="0" algn="just">
              <a:buFont typeface="Arial" pitchFamily="34" charset="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проведения Первенства: 01.12.2022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05.03.2023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года.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Font typeface="Arial" pitchFamily="34" charset="0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Затраты на участие в Первенстве включают в себя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рганизацию и проведение турнира.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0" y="323528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первенства </a:t>
            </a:r>
          </a:p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Молодежная команда  (2006 г.р.)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17073" y="8460432"/>
            <a:ext cx="635762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Федерации Футбола СПб: </a:t>
            </a:r>
          </a:p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stat.ffspb.org/tournament33333/table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98" t="35157" r="19069" b="30170"/>
          <a:stretch/>
        </p:blipFill>
        <p:spPr bwMode="auto">
          <a:xfrm>
            <a:off x="44624" y="1338249"/>
            <a:ext cx="6226425" cy="2081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3" t="55278" r="36180" b="4606"/>
          <a:stretch/>
        </p:blipFill>
        <p:spPr bwMode="auto">
          <a:xfrm>
            <a:off x="1046921" y="3563888"/>
            <a:ext cx="4156383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032" y="4139952"/>
            <a:ext cx="13906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1975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0" y="323528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первенства </a:t>
            </a:r>
          </a:p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Дублирующая команда (2006 г.р.)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17073" y="8460432"/>
            <a:ext cx="635762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Федерации Футбола СПб: </a:t>
            </a:r>
          </a:p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stat.ffspb.org/tournament33333/table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76" t="29132" r="18991" b="40831"/>
          <a:stretch/>
        </p:blipFill>
        <p:spPr bwMode="auto">
          <a:xfrm>
            <a:off x="42585" y="1403648"/>
            <a:ext cx="6296157" cy="1820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38" t="25786" r="36612" b="44379"/>
          <a:stretch/>
        </p:blipFill>
        <p:spPr bwMode="auto">
          <a:xfrm>
            <a:off x="782926" y="3563888"/>
            <a:ext cx="4815475" cy="3225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2647697" y="6012160"/>
            <a:ext cx="1368152" cy="6768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9015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0" y="323528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первенства </a:t>
            </a:r>
          </a:p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2007 г.р.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17073" y="8460432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Федерации Футбола СПб: 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stat.ffspb.org/tournament33357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37" t="44261" r="41528" b="17232"/>
          <a:stretch/>
        </p:blipFill>
        <p:spPr bwMode="auto">
          <a:xfrm>
            <a:off x="130326" y="1397299"/>
            <a:ext cx="6096304" cy="4470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490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0" y="323528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первенства </a:t>
            </a:r>
          </a:p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2008 г.р.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17073" y="8460432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Федерации Футбола СПб: 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stat.ffspb.org/tournament33359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44" t="43334" r="40646" b="17760"/>
          <a:stretch/>
        </p:blipFill>
        <p:spPr bwMode="auto">
          <a:xfrm>
            <a:off x="116633" y="1625393"/>
            <a:ext cx="6192688" cy="4314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11098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0" y="323528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первенства </a:t>
            </a:r>
          </a:p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2011 г.р.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17073" y="8460432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Федерации Футбола СПб: 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stat.ffspb.org/tournament33362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61" t="8870" r="40922" b="8882"/>
          <a:stretch/>
        </p:blipFill>
        <p:spPr bwMode="auto">
          <a:xfrm>
            <a:off x="908720" y="1265649"/>
            <a:ext cx="4765235" cy="72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4810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0" y="323528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первенства </a:t>
            </a:r>
          </a:p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2012 г.р.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17073" y="8460432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Федерации Футбола СПб: 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stat.ffspb.org/tournament33363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62" t="8870" r="41036" b="9488"/>
          <a:stretch/>
        </p:blipFill>
        <p:spPr bwMode="auto">
          <a:xfrm>
            <a:off x="749473" y="1196724"/>
            <a:ext cx="4824536" cy="7263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7448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420504"/>
            <a:ext cx="635025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с официальной группы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«Футбольный клуб «Алмаз-Антей»: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vk.com/album-77910877_290662121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https://sun9-33.userapi.com/impf/vUAFgiDDoQPT1n_OYvZMLRzFC8MU2ARNvYVt5g/1OYGVHJvKCg.jpg?size=1800x1200&amp;quality=95&amp;sign=bafae334a771d8c6c55589332a27fbcd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83" y="467544"/>
            <a:ext cx="6300000" cy="42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sun9-34.userapi.com/impf/94CYp28DZA2fNp3niPMZoTXko38jl_vLtA6xoA/MN_2DijeZ_Y.jpg?size=1800x1200&amp;quality=95&amp;sign=a6b3c3d4c07943d3426f031d0140a09c&amp;type=album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7"/>
          <a:stretch/>
        </p:blipFill>
        <p:spPr bwMode="auto">
          <a:xfrm>
            <a:off x="50257" y="4355976"/>
            <a:ext cx="6300000" cy="3900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08386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420504"/>
            <a:ext cx="635025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с официальной группы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«Футбольный клуб «Алмаз-Антей»: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vk.com/album-77910877_290095023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0" y="323528"/>
            <a:ext cx="6300000" cy="42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67"/>
          <a:stretch/>
        </p:blipFill>
        <p:spPr bwMode="auto">
          <a:xfrm>
            <a:off x="25128" y="4203253"/>
            <a:ext cx="6300000" cy="3950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3099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420504"/>
            <a:ext cx="635025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с официальной группы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«Футбольный клуб «Алмаз-Антей»: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vk.com/album-77910877_288711871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28" y="323528"/>
            <a:ext cx="6300000" cy="42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19"/>
          <a:stretch/>
        </p:blipFill>
        <p:spPr bwMode="auto">
          <a:xfrm>
            <a:off x="25128" y="4283968"/>
            <a:ext cx="6300000" cy="3922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60861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5449</TotalTime>
  <Words>162</Words>
  <Application>Microsoft Office PowerPoint</Application>
  <PresentationFormat>Экран (4:3)</PresentationFormat>
  <Paragraphs>41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Соседство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223</cp:revision>
  <cp:lastPrinted>2024-01-25T07:56:35Z</cp:lastPrinted>
  <dcterms:created xsi:type="dcterms:W3CDTF">2017-10-23T06:25:11Z</dcterms:created>
  <dcterms:modified xsi:type="dcterms:W3CDTF">2024-06-07T07:27:39Z</dcterms:modified>
</cp:coreProperties>
</file>