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8" r:id="rId3"/>
    <p:sldId id="265" r:id="rId4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318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vk.com/fcalmazantey?w=wall-77910877_10326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25964" y="1403648"/>
            <a:ext cx="6381328" cy="23249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/>
              <a:t>Учебно-тренировочные сборы </a:t>
            </a:r>
            <a:r>
              <a:rPr lang="ru-RU" sz="4000" b="1" dirty="0"/>
              <a:t>(УТС) </a:t>
            </a:r>
            <a:endParaRPr lang="ru-RU" sz="4000" b="1" dirty="0" smtClean="0"/>
          </a:p>
          <a:p>
            <a:pPr algn="ctr"/>
            <a:r>
              <a:rPr lang="ru-RU" sz="4000" b="1" dirty="0" smtClean="0"/>
              <a:t>г</a:t>
            </a:r>
            <a:r>
              <a:rPr lang="ru-RU" sz="4000" b="1" dirty="0"/>
              <a:t>. </a:t>
            </a:r>
            <a:r>
              <a:rPr lang="ru-RU" sz="4000" b="1" dirty="0" smtClean="0"/>
              <a:t>Сестрорецк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16632" y="1043608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ФК «Алмаз-Антей» 2005 г.р.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провела учебно-тренировочные сборы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(УТС)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весенних каникул с 25 марта по 05 апреля 2022г. на базе ГБУ СШОР имени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Коренькова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г. Сестрорецк.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проведение УТС включают в себя: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•Организация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УТС;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•Организация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 во время проведения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УТС;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•Аренда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 во время проведения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УТС.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44408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взятя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ФК «Алмаз-Антей»: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vk.com/fcalmazantey?w=wall-77910877_10326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ttps://sun9-57.userapi.com/impg/W_93HGD8wnqphoiQyEvvHHRwZYyz3tNIrMTpXQ/fSzYLiFXLOE.jpg?size=1074x1080&amp;quality=95&amp;sign=22b56e8e70b90b8672c1118662b7dd7f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9592"/>
            <a:ext cx="6336000" cy="6371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5448</TotalTime>
  <Words>22</Words>
  <Application>Microsoft Office PowerPoint</Application>
  <PresentationFormat>Экран (4:3)</PresentationFormat>
  <Paragraphs>14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Соседство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240</cp:revision>
  <cp:lastPrinted>2023-03-07T11:11:02Z</cp:lastPrinted>
  <dcterms:created xsi:type="dcterms:W3CDTF">2017-10-23T06:25:11Z</dcterms:created>
  <dcterms:modified xsi:type="dcterms:W3CDTF">2024-06-07T07:15:38Z</dcterms:modified>
</cp:coreProperties>
</file>