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5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vk.com/fcalmazantey?w=wall-77910877_900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k.com/fcalmazantey?w=wall-77910877_900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73487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Турнир </a:t>
            </a:r>
          </a:p>
          <a:p>
            <a:pPr algn="ctr"/>
            <a:r>
              <a:rPr lang="ru-RU" sz="4000" b="1" dirty="0" smtClean="0"/>
              <a:t>«</a:t>
            </a:r>
            <a:r>
              <a:rPr lang="en-US" sz="4000" b="1" dirty="0" smtClean="0"/>
              <a:t>DAGOMYS CUP</a:t>
            </a:r>
            <a:r>
              <a:rPr lang="ru-RU" sz="4000" b="1" dirty="0" smtClean="0"/>
              <a:t>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2009 (г.р.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Рождественском турнире по футболу «DAGOMYS CUP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место проведения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турнира : с 04 по 11 января 2022г, г. Сочи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участие в турнире включают 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•Взнос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участие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турнире;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проживания и питания в г.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Сочи;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•Авиабилеты;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•Трансфер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от/до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аэропорта.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9085" y="8306329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vk.com/fcalmazantey?w=wall-77910877_9009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2" t="14174" r="34111" b="17712"/>
          <a:stretch/>
        </p:blipFill>
        <p:spPr bwMode="auto">
          <a:xfrm>
            <a:off x="786698" y="1475656"/>
            <a:ext cx="4686061" cy="5418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453785"/>
            <a:ext cx="62049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vk.com/fcalmazantey?w=wall-77910877_9009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un9-56.userapi.com/impg/Jt-HCJmHVp1_0zBq9s43mOs2SUZwEC1E71AKDw/ujJVx2G_Z7M.jpg?size=1280x914&amp;quality=96&amp;sign=88d1cbb2d186e41cdc9578cb178794ab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2" y="-540568"/>
            <a:ext cx="6275012" cy="448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79.userapi.com/impg/kuVsE14wj5t-IeEQqHSNtyEHXB4ZtAveZc3aqw/pVg_7cieDsc.jpg?size=809x1080&amp;quality=96&amp;sign=54ecedda7501a9a4d4a13b1375921e37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4"/>
          <a:stretch/>
        </p:blipFill>
        <p:spPr bwMode="auto">
          <a:xfrm>
            <a:off x="-531440" y="3940183"/>
            <a:ext cx="3600000" cy="44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37.userapi.com/impg/MjoPz7uLCwz4iHc9JS4yh4z_h-uyxTJhHtuRJw/XSPzV3m9SJk.jpg?size=809x1080&amp;quality=96&amp;sign=c7712f7d2377248532c098ced87c9a53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4"/>
          <a:stretch/>
        </p:blipFill>
        <p:spPr bwMode="auto">
          <a:xfrm>
            <a:off x="2749629" y="3940183"/>
            <a:ext cx="3600000" cy="44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5406</TotalTime>
  <Words>33</Words>
  <Application>Microsoft Office PowerPoint</Application>
  <PresentationFormat>Экран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231</cp:revision>
  <cp:lastPrinted>2023-02-28T11:53:51Z</cp:lastPrinted>
  <dcterms:created xsi:type="dcterms:W3CDTF">2017-10-23T06:25:11Z</dcterms:created>
  <dcterms:modified xsi:type="dcterms:W3CDTF">2024-06-07T07:12:50Z</dcterms:modified>
</cp:coreProperties>
</file>