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4" r:id="rId4"/>
    <p:sldId id="267" r:id="rId5"/>
    <p:sldId id="283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67"/>
            <p14:sldId id="28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ronw.nagradion.ru/tournament2765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ronw.nagradion.ru/tournament2765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9552" y="284380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Зональный этап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Кубка РФС среди юношеских команд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ПФК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ФНЛ и ПФЛ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2007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зональном этапе Кубка РФС среди юношеских команд ПФК ФНЛ и ПФЛ сезона 2021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и место проведения Соревнования: с 07 по 14 сентября 2021г,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Псков.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Соревновании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питания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Псков;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•Страховка футболистов;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места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</a:t>
            </a:r>
          </a:p>
          <a:p>
            <a:r>
              <a:rPr lang="ru-RU" sz="1600" u="sng" dirty="0">
                <a:hlinkClick r:id="rId2"/>
              </a:rPr>
              <a:t>https://mronw.nagradion.ru/tournament27658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386973"/>
              </p:ext>
            </p:extLst>
          </p:nvPr>
        </p:nvGraphicFramePr>
        <p:xfrm>
          <a:off x="142780" y="2123730"/>
          <a:ext cx="6197775" cy="3918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СШОР – 5 (Калининград)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09.09.2021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«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Ленинграждец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(Лен. Обл.) - Алмаз-Антей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Луки-Энергия (Великие Луки)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(СПб) – Псков (Псков)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(СПб) – СШ-7 (Петрозаводск)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Звезда (СПб)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Алмаз-Антей (СПб)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«Локомотив», г. Псков)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ru-RU" sz="1600" u="sng" dirty="0">
                <a:hlinkClick r:id="rId2"/>
              </a:rPr>
              <a:t>https://mronw.nagradion.ru/tournament27658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F:\БФ отчеты\Зональный этап Кубка РФС\Групповой эта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3" y="1350963"/>
            <a:ext cx="6321600" cy="107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Ф отчеты\Зональный этап Кубка РФС\Плей-оф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89" y="2591733"/>
            <a:ext cx="4257675" cy="584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Ф отчеты\Зональный этап Кубка РФС\CBdFB2TQkR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 r="9832"/>
          <a:stretch/>
        </p:blipFill>
        <p:spPr bwMode="auto">
          <a:xfrm>
            <a:off x="0" y="996949"/>
            <a:ext cx="6321600" cy="631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13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5362</TotalTime>
  <Words>175</Words>
  <Application>Microsoft Office PowerPoint</Application>
  <PresentationFormat>Экран (4:3)</PresentationFormat>
  <Paragraphs>58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225</cp:revision>
  <cp:lastPrinted>2021-02-02T07:58:12Z</cp:lastPrinted>
  <dcterms:created xsi:type="dcterms:W3CDTF">2017-10-23T06:25:11Z</dcterms:created>
  <dcterms:modified xsi:type="dcterms:W3CDTF">2024-06-07T06:56:34Z</dcterms:modified>
</cp:coreProperties>
</file>