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67" r:id="rId4"/>
    <p:sldId id="265" r:id="rId5"/>
    <p:sldId id="268" r:id="rId6"/>
    <p:sldId id="269" r:id="rId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  <p14:sldId id="268"/>
            <p14:sldId id="26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2262" y="-3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9893680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vk.com/album-77910877_29893680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vk.com/album-77910877_29893680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931" y="755576"/>
            <a:ext cx="6381328" cy="1316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Закрытие футбольного сезона 2023г.</a:t>
            </a:r>
          </a:p>
        </p:txBody>
      </p:sp>
      <p:pic>
        <p:nvPicPr>
          <p:cNvPr id="1030" name="Picture 6" descr="https://sun9-66.userapi.com/impf/-k83_maQlYimCzNEKPGneCdty-56c4A83q3mNA/TRPggFQHU7c.jpg?size=1280x1280&amp;quality=96&amp;sign=dba16e1dcd9d0fdf32b61463b81cd79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8" y="2483768"/>
            <a:ext cx="3326948" cy="332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 прошла церемония закрытия футбольного сезона 2023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организацию церемонии: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оформлению шарами;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чирлидеров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Печать фотографий;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фотографий;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Аниматор в костюме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Тигруши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Плитка шоколада с логотипом клуба;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Памятный подарок;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Подарочный пакет;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Значок с логотипом 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Х-баннер;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91187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Афиша церемонии </a:t>
            </a:r>
          </a:p>
        </p:txBody>
      </p:sp>
      <p:pic>
        <p:nvPicPr>
          <p:cNvPr id="2" name="Picture 2" descr="https://sun9-5.userapi.com/impf/wwDkHEs7qcrcluFqgx3QYOCJr2t62yEMX95ezg/5evuDm8IWGs.jpg?size=886x1182&amp;quality=95&amp;sign=70fc8cde7d263d661ed533b4a44e107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2" y="739259"/>
            <a:ext cx="6300000" cy="840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vk.com/album-77910877_298936800</a:t>
            </a:r>
            <a:r>
              <a:rPr lang="ru-RU" sz="1400" dirty="0" smtClean="0"/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un9-17.userapi.com/impf/fu4XJCsxus8UfUhTl4qAApsWK8v-HJo-99nTwA/cITuu6gHQoY.jpg?size=2560x1707&amp;quality=95&amp;sign=7111ea4ce48ef2d6097c6461e719479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" y="138372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42.userapi.com/impf/gKMxNxx-oYCGezXdjv5fbx_IvQS4MqkeiWbUTg/GZU0BHiRz6w.jpg?size=2560x1706&amp;quality=95&amp;sign=433a6e3369a5e9039de8883402f0913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" y="4255426"/>
            <a:ext cx="6300000" cy="4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vk.com/album-77910877_298936800</a:t>
            </a:r>
            <a:r>
              <a:rPr lang="ru-RU" sz="1400" dirty="0" smtClean="0"/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sun9-32.userapi.com/impf/X-1dFNNtDym1RzOLZ5VLoqEyvC1izElE27m52g/KH-kD7rsEJo.jpg?size=2560x1706&amp;quality=95&amp;sign=eb40e04eaa631f4f051fa4fc3aed132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6" y="35496"/>
            <a:ext cx="6300000" cy="4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42.userapi.com/impf/LiMn-nwOnWnQIhQMLdpsN9UbgOQfwVToE9MATA/sZLkpxn1ryk.jpg?size=2560x1707&amp;quality=95&amp;sign=488b372c8fe73d493633e99e9f76ead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6" y="4252964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10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453785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vk.com/album-77910877_298936800</a:t>
            </a:r>
            <a:r>
              <a:rPr lang="ru-RU" sz="1400" dirty="0" smtClean="0"/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un9-42.userapi.com/impf/WRDVvn7VRqHZsGoO5rC__HC-TGP2csgIe-FqUg/6hLMJ_QA_5k.jpg?size=2560x1707&amp;quality=95&amp;sign=335be12bee3e7a63f181c69460a68a0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" y="112887"/>
            <a:ext cx="6300000" cy="420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21.userapi.com/impf/ZDVFGHUQqpDc6PsAGozzxdlHkpt_dq2_i6lu3Q/QHVuX-X4ZDM.jpg?size=2560x1707&amp;quality=95&amp;sign=afaec7c86c95483dee307827bc8edc8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4" y="4284534"/>
            <a:ext cx="6300000" cy="42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3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5624</TotalTime>
  <Words>49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248</cp:revision>
  <cp:lastPrinted>2024-02-08T08:23:56Z</cp:lastPrinted>
  <dcterms:created xsi:type="dcterms:W3CDTF">2017-10-23T06:25:11Z</dcterms:created>
  <dcterms:modified xsi:type="dcterms:W3CDTF">2024-06-07T12:07:08Z</dcterms:modified>
</cp:coreProperties>
</file>