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8" r:id="rId3"/>
    <p:sldId id="270" r:id="rId4"/>
    <p:sldId id="268" r:id="rId5"/>
    <p:sldId id="273" r:id="rId6"/>
    <p:sldId id="274" r:id="rId7"/>
    <p:sldId id="275" r:id="rId8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70"/>
            <p14:sldId id="268"/>
            <p14:sldId id="273"/>
            <p14:sldId id="274"/>
            <p14:sldId id="27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burchalkin-cup.ru/rezultaty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album-120721420_29326456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vk.com/album-120721420_29328934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vk.com/album-120721420_29333903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vk.com/album-120721420_29335026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372" y="64216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/>
              <a:t>V Международный </a:t>
            </a:r>
            <a:endParaRPr lang="ru-RU" sz="4000" dirty="0" smtClean="0"/>
          </a:p>
          <a:p>
            <a:pPr algn="ctr"/>
            <a:r>
              <a:rPr lang="ru-RU" sz="4000" dirty="0" smtClean="0"/>
              <a:t>детско-юношеский </a:t>
            </a:r>
            <a:r>
              <a:rPr lang="ru-RU" sz="4000" dirty="0"/>
              <a:t>турнир по футболу на </a:t>
            </a:r>
            <a:endParaRPr lang="ru-RU" sz="4000" dirty="0" smtClean="0"/>
          </a:p>
          <a:p>
            <a:pPr algn="ctr"/>
            <a:r>
              <a:rPr lang="ru-RU" sz="4000" dirty="0" smtClean="0"/>
              <a:t>Кубок </a:t>
            </a:r>
            <a:r>
              <a:rPr lang="ru-RU" sz="4000" dirty="0"/>
              <a:t>Льва </a:t>
            </a:r>
            <a:r>
              <a:rPr lang="ru-RU" sz="4000" dirty="0" err="1"/>
              <a:t>Бурчалкина</a:t>
            </a:r>
            <a:r>
              <a:rPr lang="ru-RU" sz="4000" dirty="0"/>
              <a:t> 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https://sun9-28.userapi.com/impg/c855124/v855124035/1e6a9f/DCOCw-pcsyk.jpg?size=1772x1772&amp;quality=96&amp;sign=5c68b5a710b90acc2ad5c5feff305791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036" y="2843808"/>
            <a:ext cx="288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107504"/>
            <a:ext cx="6237312" cy="90364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19 по 21 мая прошел V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детско-юношеский турнир по футболу на Кубок Льва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Бурчалкина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турнире приняли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Сантос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(Бразилия), «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Палмейрас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(Бразилия), «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Црвена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Звезда» (Сербия), «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Сепахан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(Иран), ЦСКА (Москва), ФК Краснодар (Краснодар), ФК Зенит (Санкт-Петербург) и ФК «Алмаз-Антей» (Санкт-Петербург).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организацию турнира: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Переводы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иностранные языки;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Наградная атрибутика для участников;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Печатная продукция (Флаги, баннеры, пригласительные и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Синхронный переводчик;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Авиабилеты;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Страховки для участников;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экскурсий;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Аниматор;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Дежурство бригады СМП;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Праздничный фуршет;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питания;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Моментальная печать фотографий;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Проживание в гостинице «Москва»;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Переводчики для иностранных участников;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Визуальное сопровождение турнира;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Выступление ансамбля;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Выступление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чирлидеров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судья турнира;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Ведущий.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турнира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5386" y="8372659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https://burchalkin-cup.ru/rezultaty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 descr="https://burchalkin-cup.ru/wp-content/uploads/2023/05/afisha.pngitogi-1024x57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3" y="1763688"/>
            <a:ext cx="6300000" cy="354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9092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5386" y="8532440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vk.com/album-120721420_293264566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4" name="Picture 2" descr="https://sun9-45.userapi.com/impg/yiJ8NLmw9qNYT3_18HIe78ZVwbghWto4ThZSYQ/G6mUOI6tvgg.jpg?size=2560x1707&amp;quality=95&amp;sign=de2471148bda7312e1504dd5ed283fe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3" y="179512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4.userapi.com/impg/_h9VzIWUnaDiyvKgI_8XecZdFal-B_I4Um5d8g/XewymWR2-Bc.jpg?size=2560x1707&amp;quality=95&amp;sign=701fe83d462433a325663f998ff6a4e3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0" y="4259611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406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5386" y="8532440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vk.com/album-120721420_293289346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098" name="Picture 2" descr="https://sun9-37.userapi.com/impg/zJr4I8URtVi4ziQD8q6TBhhK0NUTC4cGwDKaSg/VHxIeGRHSJc.jpg?size=2560x1707&amp;quality=95&amp;sign=a311eafd7582ec6e39a3c049e43cbfa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5" y="179511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30.userapi.com/impg/tGpDmIQvfiR-wJMQXkoQo3qD4Cib2OXIGckfLw/MOMaLb_ZD2A.jpg?size=2560x1707&amp;quality=95&amp;sign=7b9fad2e38f2a6e0aa0c7666ab3f17ce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" y="4331619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430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5386" y="8532440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vk.com/album-120721420_293339039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122" name="Picture 2" descr="https://sun9-41.userapi.com/impg/cTAl2zS8stLddBzwCh4DRdh-drfU8REFW8xavg/7CbAIOuIuFA.jpg?size=2560x1707&amp;quality=95&amp;sign=4271efc733ab39cfd55369e569cb7918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3" y="155155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58.userapi.com/impg/2hHDK3eBDIO3J29w4uyn0cr0kGquOFryNHp8vA/D2ekMdBTRn8.jpg?size=2560x1707&amp;quality=95&amp;sign=759ab2be8118dacd915fe832109a5eac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3" y="4355976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880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5386" y="8532440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vk.com/album-120721420_293350269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sun9-44.userapi.com/impg/cGq6KSOzP-Mt1Z7J7T-hj2huuWuxhjLQD8cBKQ/KUYWCFPm7V8.jpg?size=2560x1706&amp;quality=95&amp;sign=cf3a772dbddf825724163d418f6df41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1" y="107504"/>
            <a:ext cx="6300000" cy="419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44.userapi.com/impg/JXBT3A8eJsDI41xgax-_WHc8Ik27HQ3uTjKYmQ/7BZIRRB6b0o.jpg?size=2560x1707&amp;quality=95&amp;sign=afba680381023c2603db7a3ae2823ad2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3" y="4331619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5650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5997</TotalTime>
  <Words>71</Words>
  <Application>Microsoft Office PowerPoint</Application>
  <PresentationFormat>Экран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277</cp:revision>
  <cp:lastPrinted>2024-02-29T11:38:33Z</cp:lastPrinted>
  <dcterms:created xsi:type="dcterms:W3CDTF">2017-10-23T06:25:11Z</dcterms:created>
  <dcterms:modified xsi:type="dcterms:W3CDTF">2024-06-07T07:29:36Z</dcterms:modified>
</cp:coreProperties>
</file>