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75" r:id="rId4"/>
    <p:sldId id="260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75"/>
            <p14:sldId id="260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2755" autoAdjust="0"/>
  </p:normalViewPr>
  <p:slideViewPr>
    <p:cSldViewPr>
      <p:cViewPr>
        <p:scale>
          <a:sx n="80" d="100"/>
          <a:sy n="80" d="100"/>
        </p:scale>
        <p:origin x="-888" y="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14.02.2022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4664" y="6084168"/>
            <a:ext cx="4846320" cy="2586360"/>
          </a:xfrm>
        </p:spPr>
        <p:txBody>
          <a:bodyPr>
            <a:normAutofit fontScale="92500" lnSpcReduction="10000"/>
          </a:bodyPr>
          <a:lstStyle/>
          <a:p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Составлен:</a:t>
            </a:r>
          </a:p>
          <a:p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директор</a:t>
            </a:r>
          </a:p>
          <a:p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</a:t>
            </a:r>
          </a:p>
          <a:p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  М.А. </a:t>
            </a:r>
            <a:r>
              <a:rPr lang="ru-RU" sz="21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Крычанов</a:t>
            </a:r>
            <a:endParaRPr lang="ru-RU" sz="2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Согласован:</a:t>
            </a:r>
          </a:p>
          <a:p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</a:t>
            </a:r>
          </a:p>
          <a:p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</a:t>
            </a:r>
          </a:p>
          <a:p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 В.В. Михайлов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-1" y="2627784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Межрегиональное Первенство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по футболу среди команд спортивных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2007 </a:t>
            </a:r>
            <a:r>
              <a:rPr lang="ru-RU" sz="2400" dirty="0" smtClean="0">
                <a:latin typeface="Times New Roman"/>
                <a:ea typeface="Calibri"/>
              </a:rPr>
              <a:t>года рождения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Межрегиональном Первенстве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по футболу среди команд спортивных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04 мая, г. Нижнекамск, ул. 30 лет Победы 8А, стадион «Нефтехимик».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турнире включают 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проживания 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питания;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•Авиабилеты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(Санкт-Петербург – Нижнекамск – Санкт-Петербург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•Сдача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тестов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Covid-19;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•Страховка футболистов;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Матч окончился победой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 «Алмаз-Антей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со счетом 3:0.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БФ отчеты\0PSexFMmib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8520"/>
            <a:ext cx="6321600" cy="474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F:\БФ отчеты\xcMPyxzO9e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6321600" cy="474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522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51520"/>
            <a:ext cx="6267306" cy="8712968"/>
          </a:xfrm>
        </p:spPr>
        <p:txBody>
          <a:bodyPr>
            <a:normAutofit lnSpcReduction="10000"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отчету дополнительно прилагаются:</a:t>
            </a:r>
          </a:p>
          <a:p>
            <a:pPr marL="571500" indent="-4572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в Благотворительный Фонд №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/1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29.04.2021г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№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.04.2021г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«Гостиница «Кама»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 № 250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05.05.2021г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ООО «Гостиница «Кама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№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26.04.2021г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ООО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«Ресторан «Кама»;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37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05.05.2021г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ООО «Ресторан «Кама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2185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26.04.2021г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ООО «Альбион»;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2185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.04.2021г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ООО «Альбион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 №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2185/у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26.04.2021г. ООО «Альбион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№ 28651/2021 от 14.05.2021г. САО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Медэкспресс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1318/21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14.05.2021г. САО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Медэкспресс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31.05.2021г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САО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Медэкспресс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№525002661 от 14.05.2021г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ООО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ЭкспрессМедСервис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 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525002661 от 14.05.2021г. ООО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ЭкспрессМедСервис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571500" indent="-457200">
              <a:buFont typeface="Arial" pitchFamily="34" charset="0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>
              <a:buFont typeface="Arial" pitchFamily="34" charset="0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>
              <a:buFont typeface="Arial" pitchFamily="34" charset="0"/>
              <a:buAutoNum type="arabicPeriod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>
              <a:buFont typeface="Arial" pitchFamily="34" charset="0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>
              <a:buFont typeface="Arial" pitchFamily="34" charset="0"/>
              <a:buAutoNum type="arabicPeriod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>
              <a:buFont typeface="Arial" pitchFamily="34" charset="0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>
              <a:buFont typeface="Arial" pitchFamily="34" charset="0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>
              <a:buFont typeface="Arial" pitchFamily="34" charset="0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>
              <a:buFont typeface="Arial" pitchFamily="34" charset="0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 algn="just">
              <a:buAutoNum type="arabicPeriod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 algn="just">
              <a:buAutoNum type="arabicPeriod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 algn="just">
              <a:buFont typeface="Arial" pitchFamily="34" charset="0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 algn="just">
              <a:buFont typeface="Arial" pitchFamily="34" charset="0"/>
              <a:buAutoNum type="arabicPeriod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 algn="just">
              <a:buFont typeface="Arial" pitchFamily="34" charset="0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 algn="just">
              <a:buFont typeface="Arial" pitchFamily="34" charset="0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 algn="just">
              <a:buFont typeface="Arial" pitchFamily="34" charset="0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 algn="just">
              <a:buFont typeface="Arial" pitchFamily="34" charset="0"/>
              <a:buAutoNum type="arabicPeriod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 algn="just">
              <a:buFont typeface="Arial" pitchFamily="34" charset="0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 algn="just">
              <a:buFont typeface="Arial" pitchFamily="34" charset="0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 algn="just">
              <a:buFont typeface="Arial" pitchFamily="34" charset="0"/>
              <a:buAutoNum type="arabicPeriod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>
              <a:buAutoNum type="arabicPeriod"/>
            </a:pPr>
            <a:endParaRPr lang="ru-RU" dirty="0" smtClean="0"/>
          </a:p>
          <a:p>
            <a:pPr marL="1143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13380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5398</TotalTime>
  <Words>174</Words>
  <Application>Microsoft Office PowerPoint</Application>
  <PresentationFormat>Экран (4:3)</PresentationFormat>
  <Paragraphs>70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228</cp:revision>
  <cp:lastPrinted>2021-02-02T07:58:12Z</cp:lastPrinted>
  <dcterms:created xsi:type="dcterms:W3CDTF">2017-10-23T06:25:11Z</dcterms:created>
  <dcterms:modified xsi:type="dcterms:W3CDTF">2022-02-14T13:18:46Z</dcterms:modified>
</cp:coreProperties>
</file>