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8" r:id="rId3"/>
    <p:sldId id="264" r:id="rId4"/>
    <p:sldId id="276" r:id="rId5"/>
    <p:sldId id="277" r:id="rId6"/>
    <p:sldId id="278" r:id="rId7"/>
    <p:sldId id="279" r:id="rId8"/>
    <p:sldId id="267" r:id="rId9"/>
    <p:sldId id="280" r:id="rId10"/>
    <p:sldId id="281" r:id="rId11"/>
    <p:sldId id="282" r:id="rId12"/>
    <p:sldId id="265" r:id="rId13"/>
    <p:sldId id="274" r:id="rId14"/>
    <p:sldId id="275" r:id="rId15"/>
    <p:sldId id="283" r:id="rId16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3CD58AA-0736-453E-A8EA-721AAB288989}">
          <p14:sldIdLst>
            <p14:sldId id="256"/>
            <p14:sldId id="258"/>
            <p14:sldId id="264"/>
            <p14:sldId id="276"/>
            <p14:sldId id="277"/>
            <p14:sldId id="278"/>
            <p14:sldId id="279"/>
            <p14:sldId id="267"/>
            <p14:sldId id="280"/>
            <p14:sldId id="281"/>
            <p14:sldId id="282"/>
            <p14:sldId id="265"/>
            <p14:sldId id="274"/>
            <p14:sldId id="275"/>
            <p14:sldId id="283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Sheftner" initials=" 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76" autoAdjust="0"/>
  </p:normalViewPr>
  <p:slideViewPr>
    <p:cSldViewPr>
      <p:cViewPr>
        <p:scale>
          <a:sx n="80" d="100"/>
          <a:sy n="80" d="100"/>
        </p:scale>
        <p:origin x="-3270" y="-168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36" y="342"/>
    </p:cViewPr>
  </p:outlin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36FF2-0C4A-47CD-98DD-A59AD51E4DED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AAA73-6705-40F9-927D-0C4338F94A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91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540001"/>
            <a:ext cx="5657850" cy="3458633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6096000"/>
            <a:ext cx="4846320" cy="1422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7315200"/>
            <a:ext cx="5744765" cy="1557867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5137151"/>
            <a:ext cx="4601765" cy="217805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147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147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147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7327392"/>
            <a:ext cx="5829300" cy="79248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8128000"/>
            <a:ext cx="5829301" cy="812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28600" y="508000"/>
            <a:ext cx="5829300" cy="659045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314" y="7327037"/>
            <a:ext cx="5829300" cy="792835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343650" cy="731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314" y="8128000"/>
            <a:ext cx="5829300" cy="81686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314450" cy="7802033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5715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5715000" cy="640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343650" y="0"/>
            <a:ext cx="514350" cy="914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43650" y="7315200"/>
            <a:ext cx="51435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98841" y="7531947"/>
            <a:ext cx="411480" cy="52832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4999726" y="5505027"/>
            <a:ext cx="315637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4952314" y="2301240"/>
            <a:ext cx="325119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hyperlink" Target="https://&#1083;&#1080;&#1075;&#1072;&#1074;&#1086;&#1089;&#1093;&#1086;&#1078;&#1076;&#1077;&#1085;&#1080;&#1077;.&#1088;&#1092;/tournament/1014194/tables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hyperlink" Target="https://&#1083;&#1080;&#1075;&#1072;&#1074;&#1086;&#1089;&#1093;&#1086;&#1078;&#1076;&#1077;&#1085;&#1080;&#1077;.&#1088;&#1092;/tournament/1014246/tables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&#1083;&#1080;&#1075;&#1072;&#1074;&#1086;&#1089;&#1093;&#1086;&#1078;&#1076;&#1077;&#1085;&#1080;&#1077;.&#1088;&#1092;/tournament/1014246/table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hyperlink" Target="https://&#1083;&#1080;&#1075;&#1072;&#1074;&#1086;&#1089;&#1093;&#1086;&#1078;&#1076;&#1077;&#1085;&#1080;&#1077;.&#1088;&#1092;/tournament/1014247/tables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hyperlink" Target="https://&#1083;&#1080;&#1075;&#1072;&#1074;&#1086;&#1089;&#1093;&#1086;&#1078;&#1076;&#1077;&#1085;&#1080;&#1077;.&#1088;&#1092;/tournament/1014247/tables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&#1083;&#1080;&#1075;&#1072;&#1074;&#1086;&#1089;&#1093;&#1086;&#1078;&#1076;&#1077;&#1085;&#1080;&#1077;.&#1088;&#1092;/tournament/1014194/tables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s://&#1083;&#1080;&#1075;&#1072;&#1074;&#1086;&#1089;&#1093;&#1086;&#1078;&#1076;&#1077;&#1085;&#1080;&#1077;.&#1088;&#1092;/tournament/1014246/tables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s://&#1083;&#1080;&#1075;&#1072;&#1074;&#1086;&#1089;&#1093;&#1086;&#1078;&#1076;&#1077;&#1085;&#1080;&#1077;.&#1088;&#1092;/tournament/1014246/tables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s://&#1083;&#1080;&#1075;&#1072;&#1074;&#1086;&#1089;&#1093;&#1086;&#1078;&#1076;&#1077;&#1085;&#1080;&#1077;.&#1088;&#1092;/tournament/1014247/tables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vk.com/albums-77910877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vk.com/albums-77910877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vk.com/albums-77910877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vk.com/albums-7791087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-1" y="734874"/>
            <a:ext cx="6381328" cy="20576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 smtClean="0"/>
              <a:t>Турнир </a:t>
            </a:r>
          </a:p>
          <a:p>
            <a:pPr algn="ctr"/>
            <a:r>
              <a:rPr lang="ru-RU" sz="4000" b="1" dirty="0" smtClean="0"/>
              <a:t>«ЛИГА Восхождение»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st.joinsport.io/page/1002837/5bbdde3dabf54_910x45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22"/>
          <a:stretch/>
        </p:blipFill>
        <p:spPr bwMode="auto">
          <a:xfrm>
            <a:off x="1340768" y="3131840"/>
            <a:ext cx="4243352" cy="2733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8052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83568"/>
            <a:ext cx="6237312" cy="7850832"/>
          </a:xfrm>
          <a:noFill/>
        </p:spPr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0" y="539552"/>
            <a:ext cx="6237312" cy="785083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just">
              <a:buFont typeface="Arial" pitchFamily="34" charset="0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Font typeface="Arial" pitchFamily="34" charset="0"/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Команды ФК «Алмаз-Антей» </a:t>
            </a:r>
            <a:r>
              <a:rPr lang="ru-RU" sz="2400" dirty="0">
                <a:latin typeface="Times New Roman"/>
                <a:ea typeface="Calibri"/>
              </a:rPr>
              <a:t>2009, 2010 (1-ый состав), 2010 (2-ой состав), 2011 (1-ый состав), 2011 (2-ой состав) </a:t>
            </a:r>
            <a:r>
              <a:rPr lang="ru-RU" sz="2400" dirty="0" smtClean="0">
                <a:latin typeface="Times New Roman"/>
                <a:ea typeface="Calibri"/>
              </a:rPr>
              <a:t>г.р.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приняли участие 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турнире «ЛИГА Восхождение». 	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Font typeface="Arial" pitchFamily="34" charset="0"/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Сроки проведения турнира: </a:t>
            </a: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- 2009 , 2010 (1-ый состав), 2010 (2-ой состав) г.р.– с 17.01.2021г. по 14.03.2021 г.;</a:t>
            </a: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- 2011 (1-ый состав), 2011 (2-ой состав) г.р. – с 23.01.2021г. по 20.03.2021г. </a:t>
            </a:r>
          </a:p>
          <a:p>
            <a:pPr marL="114300" indent="0" algn="just">
              <a:buFont typeface="Arial" pitchFamily="34" charset="0"/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Font typeface="Arial" pitchFamily="34" charset="0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Затраты на участие в турнире включают в себя оплату взноса для пяти команд 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136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7073" y="8460432"/>
            <a:ext cx="635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турнира: </a:t>
            </a:r>
          </a:p>
          <a:p>
            <a:r>
              <a:rPr lang="ru-RU" sz="1600" u="sng" dirty="0">
                <a:hlinkClick r:id="rId2"/>
              </a:rPr>
              <a:t>https://xn--80aebgfaemgw3aia5byd.xn--p1ai/tournament/1014194/tables</a:t>
            </a:r>
            <a:r>
              <a:rPr lang="ru-RU" sz="1600" dirty="0"/>
              <a:t>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0" y="-75526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Календарь турнира. Команда 2009 г.р. </a:t>
            </a:r>
          </a:p>
        </p:txBody>
      </p:sp>
      <p:pic>
        <p:nvPicPr>
          <p:cNvPr id="1028" name="Picture 4" descr="F:\БФ отчеты\48. Восхождение Лига\2009 расписание матчей 7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855"/>
          <a:stretch/>
        </p:blipFill>
        <p:spPr bwMode="auto">
          <a:xfrm>
            <a:off x="0" y="1037634"/>
            <a:ext cx="6330042" cy="506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-17073" y="770518"/>
            <a:ext cx="63576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 января 2021, воскресенье 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11697" y="1544142"/>
            <a:ext cx="63576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 января 2021, воскресенье 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9" name="Picture 5" descr="F:\БФ отчеты\48. Восхождение Лига\2009 расписание матчей 6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12" b="40571"/>
          <a:stretch/>
        </p:blipFill>
        <p:spPr bwMode="auto">
          <a:xfrm>
            <a:off x="-27384" y="1847116"/>
            <a:ext cx="6373316" cy="50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-17073" y="2372611"/>
            <a:ext cx="63576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31 января 2021, воскресенье 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0" name="Picture 6" descr="F:\БФ отчеты\48. Восхождение Лига\2009 расписание матчей 5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525"/>
          <a:stretch/>
        </p:blipFill>
        <p:spPr bwMode="auto">
          <a:xfrm>
            <a:off x="-11697" y="2680388"/>
            <a:ext cx="6321600" cy="47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-27587" y="3136230"/>
            <a:ext cx="63576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февраля 2021, воскресенье 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1" name="Picture 7" descr="F:\БФ отчеты\48. Восхождение Лига\2009 расписание матчей 4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372"/>
          <a:stretch/>
        </p:blipFill>
        <p:spPr bwMode="auto">
          <a:xfrm>
            <a:off x="8442" y="3464021"/>
            <a:ext cx="6321600" cy="499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:\БФ отчеты\48. Восхождение Лига\2009 расписание матчей 3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5" t="91508" r="155" b="38"/>
          <a:stretch/>
        </p:blipFill>
        <p:spPr bwMode="auto">
          <a:xfrm>
            <a:off x="18956" y="4242801"/>
            <a:ext cx="6321600" cy="488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-4430" y="3973728"/>
            <a:ext cx="63576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 февраля 2021, воскресенье 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-17073" y="5696926"/>
            <a:ext cx="63576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 февраля 2021, воскресенье 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3" name="Picture 9" descr="F:\БФ отчеты\48. Восхождение Лига\2009 расписание матчей 2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268" b="26205"/>
          <a:stretch/>
        </p:blipFill>
        <p:spPr bwMode="auto">
          <a:xfrm>
            <a:off x="24434" y="5031894"/>
            <a:ext cx="6321600" cy="491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F:\БФ отчеты\48. Восхождение Лига\2009 расписание матчей 1.pn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06" t="78524" r="32996" b="14435"/>
          <a:stretch/>
        </p:blipFill>
        <p:spPr bwMode="auto">
          <a:xfrm>
            <a:off x="21897" y="6004703"/>
            <a:ext cx="6321600" cy="524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-27384" y="4802966"/>
            <a:ext cx="63576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23 февраля 2021, вторник 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1353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7073" y="8595737"/>
            <a:ext cx="635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турнира: </a:t>
            </a:r>
            <a:r>
              <a:rPr lang="ru-RU" sz="1600" u="sng" dirty="0">
                <a:hlinkClick r:id="rId2"/>
              </a:rPr>
              <a:t>https://лигавосхождение.рф/tournament/1014246/tables</a:t>
            </a:r>
            <a:r>
              <a:rPr lang="ru-RU" sz="1600" dirty="0"/>
              <a:t>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-20508" y="26301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Календарь турнира. Команда 2010 г.р.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6909" y="1144251"/>
            <a:ext cx="63576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 января 2021, воскресенье 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34" y="2172108"/>
            <a:ext cx="63576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 января 2021, воскресенье 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20131" y="3232483"/>
            <a:ext cx="63576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31 января 2021, воскресенье 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164" y="4332348"/>
            <a:ext cx="63576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февраля 2021, воскресенье 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-8658" y="5032683"/>
            <a:ext cx="63576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 февраля 2021, воскресенье 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F:\БФ отчеты\48. Восхождение Лига\2010 рм 1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021" b="46726"/>
          <a:stretch/>
        </p:blipFill>
        <p:spPr bwMode="auto">
          <a:xfrm>
            <a:off x="26685" y="1446755"/>
            <a:ext cx="6321600" cy="437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F:\БФ отчеты\48. Восхождение Лига\2010 рм 1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265" b="23289"/>
          <a:stretch/>
        </p:blipFill>
        <p:spPr bwMode="auto">
          <a:xfrm>
            <a:off x="23748" y="1812068"/>
            <a:ext cx="6321600" cy="445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F:\БФ отчеты\48. Восхождение Лига\2010 рм 2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50" b="83986"/>
          <a:stretch/>
        </p:blipFill>
        <p:spPr bwMode="auto">
          <a:xfrm>
            <a:off x="5734" y="2409432"/>
            <a:ext cx="6321600" cy="482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F:\БФ отчеты\48. Восхождение Лига\2010 рм 2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36" b="52935"/>
          <a:stretch/>
        </p:blipFill>
        <p:spPr bwMode="auto">
          <a:xfrm>
            <a:off x="-2116" y="2820180"/>
            <a:ext cx="6321600" cy="490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:\БФ отчеты\48. Восхождение Лига\2010 рм 3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32" b="73651"/>
          <a:stretch/>
        </p:blipFill>
        <p:spPr bwMode="auto">
          <a:xfrm>
            <a:off x="26685" y="3468252"/>
            <a:ext cx="6321600" cy="520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F:\БФ отчеты\48. Восхождение Лига\2010 рм 3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93" b="42284"/>
          <a:stretch/>
        </p:blipFill>
        <p:spPr bwMode="auto">
          <a:xfrm>
            <a:off x="27371" y="3900300"/>
            <a:ext cx="6321600" cy="496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F:\БФ отчеты\48. Восхождение Лига\2010 рм 4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254" b="21296"/>
          <a:stretch/>
        </p:blipFill>
        <p:spPr bwMode="auto">
          <a:xfrm>
            <a:off x="28178" y="4623693"/>
            <a:ext cx="6321600" cy="500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F:\БФ отчеты\48. Восхождение Лига\2010 рм 5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823" b="31803"/>
          <a:stretch/>
        </p:blipFill>
        <p:spPr bwMode="auto">
          <a:xfrm>
            <a:off x="26560" y="5322343"/>
            <a:ext cx="6321600" cy="450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F:\БФ отчеты\48. Восхождение Лига\2010 рм 5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802" b="11028"/>
          <a:stretch/>
        </p:blipFill>
        <p:spPr bwMode="auto">
          <a:xfrm>
            <a:off x="3976" y="5700500"/>
            <a:ext cx="6321600" cy="488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2523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7073" y="8595737"/>
            <a:ext cx="635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турнира: </a:t>
            </a:r>
          </a:p>
          <a:p>
            <a:r>
              <a:rPr lang="ru-RU" sz="1600" u="sng" dirty="0">
                <a:hlinkClick r:id="rId2"/>
              </a:rPr>
              <a:t>https://лигавосхождение.рф/tournament/1014246/tables</a:t>
            </a:r>
            <a:r>
              <a:rPr lang="ru-RU" sz="1600" dirty="0"/>
              <a:t>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0" y="0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Календарь турнира. Команда 2010 г.р.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938" y="755576"/>
            <a:ext cx="6419850" cy="3402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11849" y="4189672"/>
            <a:ext cx="63576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 марта 2021, воскресенье 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5" name="Picture 3" descr="F:\БФ отчеты\48. Восхождение Лига\2010 рм 9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026" b="34390"/>
          <a:stretch/>
        </p:blipFill>
        <p:spPr bwMode="auto">
          <a:xfrm>
            <a:off x="25160" y="4497448"/>
            <a:ext cx="6321600" cy="488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" descr="F:\БФ отчеты\48. Восхождение Лига\2010 рм 9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10" b="10587"/>
          <a:stretch/>
        </p:blipFill>
        <p:spPr bwMode="auto">
          <a:xfrm>
            <a:off x="14266" y="4975562"/>
            <a:ext cx="6321600" cy="480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38311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7073" y="8460432"/>
            <a:ext cx="635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турнира: </a:t>
            </a:r>
          </a:p>
          <a:p>
            <a:r>
              <a:rPr lang="ru-RU" sz="1600" u="sng" dirty="0">
                <a:hlinkClick r:id="rId2"/>
              </a:rPr>
              <a:t>https://xn--80aebgfaemgw3aia5byd.xn--p1ai/tournament/1014247/tables</a:t>
            </a:r>
            <a:r>
              <a:rPr lang="ru-RU" sz="1600" dirty="0"/>
              <a:t>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0" y="-75526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Календарь турнира. Команда 2011 г.р.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570178"/>
            <a:ext cx="63576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23 января 2021, суббота  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90" y="2536031"/>
            <a:ext cx="63576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февраля 2021, суббота 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849" y="4696271"/>
            <a:ext cx="63576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 февраля 2021, суббота 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F:\БФ отчеты\48. Восхождение Лига\2011 рм 11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125" b="46213"/>
          <a:stretch/>
        </p:blipFill>
        <p:spPr bwMode="auto">
          <a:xfrm>
            <a:off x="29863" y="827584"/>
            <a:ext cx="6321600" cy="482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F:\БФ отчеты\48. Восхождение Лига\2011 рм 11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369"/>
          <a:stretch/>
        </p:blipFill>
        <p:spPr bwMode="auto">
          <a:xfrm>
            <a:off x="23012" y="1248988"/>
            <a:ext cx="6321600" cy="51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F:\БФ отчеты\48. Восхождение Лига\2011 рм 12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764"/>
          <a:stretch/>
        </p:blipFill>
        <p:spPr bwMode="auto">
          <a:xfrm>
            <a:off x="0" y="1691681"/>
            <a:ext cx="6321600" cy="431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F:\БФ отчеты\48. Восхождение Лига\2011 рм 12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633" b="20184"/>
          <a:stretch/>
        </p:blipFill>
        <p:spPr bwMode="auto">
          <a:xfrm>
            <a:off x="4690" y="2123029"/>
            <a:ext cx="6321600" cy="504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F:\БФ отчеты\48. Восхождение Лига\2011 рм 21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042"/>
          <a:stretch/>
        </p:blipFill>
        <p:spPr bwMode="auto">
          <a:xfrm>
            <a:off x="26336" y="2843808"/>
            <a:ext cx="6321600" cy="995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F:\БФ отчеты\48. Восхождение Лига\2011 рм 22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605"/>
          <a:stretch/>
        </p:blipFill>
        <p:spPr bwMode="auto">
          <a:xfrm>
            <a:off x="29698" y="3796087"/>
            <a:ext cx="6321600" cy="963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F:\БФ отчеты\48. Восхождение Лига\2011 рм 31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361" b="47564"/>
          <a:stretch/>
        </p:blipFill>
        <p:spPr bwMode="auto">
          <a:xfrm>
            <a:off x="4690" y="5005195"/>
            <a:ext cx="6321600" cy="430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F:\БФ отчеты\48. Восхождение Лига\2011 рм 31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538" b="1156"/>
          <a:stretch/>
        </p:blipFill>
        <p:spPr bwMode="auto">
          <a:xfrm>
            <a:off x="-7794" y="5384579"/>
            <a:ext cx="6321600" cy="483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F:\БФ отчеты\48. Восхождение Лига\2011 рм 32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449"/>
          <a:stretch/>
        </p:blipFill>
        <p:spPr bwMode="auto">
          <a:xfrm>
            <a:off x="26336" y="5867837"/>
            <a:ext cx="6321600" cy="486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7" descr="F:\БФ отчеты\48. Восхождение Лига\2011 рм 32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91"/>
          <a:stretch/>
        </p:blipFill>
        <p:spPr bwMode="auto">
          <a:xfrm>
            <a:off x="-5865" y="6354065"/>
            <a:ext cx="6321600" cy="497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6645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7073" y="8460432"/>
            <a:ext cx="635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турнира: </a:t>
            </a:r>
          </a:p>
          <a:p>
            <a:r>
              <a:rPr lang="ru-RU" sz="1600" u="sng" dirty="0">
                <a:hlinkClick r:id="rId2"/>
              </a:rPr>
              <a:t>https://xn--80aebgfaemgw3aia5byd.xn--p1ai/tournament/1014247/tables</a:t>
            </a:r>
            <a:r>
              <a:rPr lang="ru-RU" sz="1600" dirty="0"/>
              <a:t>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0" y="-75526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Календарь турнира. Команда 2011 г.р.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20905" y="1203544"/>
            <a:ext cx="63576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марта 2021, суббота  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45085" y="3275416"/>
            <a:ext cx="63576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 марта 2021, суббота 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-69214" y="3981230"/>
            <a:ext cx="63576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 марта 2021, четверг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F:\БФ отчеты\48. Восхождение Лига\2011 рм 41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093" b="16753"/>
          <a:stretch/>
        </p:blipFill>
        <p:spPr bwMode="auto">
          <a:xfrm>
            <a:off x="8958" y="1460950"/>
            <a:ext cx="6321600" cy="957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F:\БФ отчеты\48. Восхождение Лига\2011 рм 42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070"/>
          <a:stretch/>
        </p:blipFill>
        <p:spPr bwMode="auto">
          <a:xfrm>
            <a:off x="3376" y="2371678"/>
            <a:ext cx="6321600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 descr="F:\БФ отчеты\48. Восхождение Лига\2011 рм 42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" t="86392" r="-240" b="810"/>
          <a:stretch/>
        </p:blipFill>
        <p:spPr bwMode="auto">
          <a:xfrm>
            <a:off x="-9056" y="2829102"/>
            <a:ext cx="6321600" cy="446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F:\БФ отчеты\48. Восхождение Лига\2011 рм 5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37" b="83165"/>
          <a:stretch/>
        </p:blipFill>
        <p:spPr bwMode="auto">
          <a:xfrm>
            <a:off x="-1949" y="3583192"/>
            <a:ext cx="6321600" cy="446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F:\БФ отчеты\48. Восхождение Лига\2011 рм 6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341"/>
          <a:stretch/>
        </p:blipFill>
        <p:spPr bwMode="auto">
          <a:xfrm>
            <a:off x="-11947" y="4289007"/>
            <a:ext cx="6321600" cy="474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-37978" y="4681565"/>
            <a:ext cx="63576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 марта 2021, суббота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6" name="Picture 6" descr="F:\БФ отчеты\48. Восхождение Лига\2011 рм 7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004" b="32067"/>
          <a:stretch/>
        </p:blipFill>
        <p:spPr bwMode="auto">
          <a:xfrm>
            <a:off x="3664" y="4989342"/>
            <a:ext cx="63216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6082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13692" y="467544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турнира.</a:t>
            </a:r>
          </a:p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2009 г.р.</a:t>
            </a:r>
          </a:p>
        </p:txBody>
      </p:sp>
      <p:pic>
        <p:nvPicPr>
          <p:cNvPr id="5" name="Рисунок 4"/>
          <p:cNvPicPr/>
          <p:nvPr/>
        </p:nvPicPr>
        <p:blipFill rotWithShape="1">
          <a:blip r:embed="rId2"/>
          <a:srcRect l="16827" t="16524" r="33814" b="24501"/>
          <a:stretch/>
        </p:blipFill>
        <p:spPr bwMode="auto">
          <a:xfrm>
            <a:off x="-17073" y="1835696"/>
            <a:ext cx="6321600" cy="38023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-17073" y="8460432"/>
            <a:ext cx="635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турнира: </a:t>
            </a:r>
          </a:p>
          <a:p>
            <a:r>
              <a:rPr lang="ru-RU" sz="1600" u="sng" dirty="0">
                <a:hlinkClick r:id="rId3"/>
              </a:rPr>
              <a:t>https://xn--80aebgfaemgw3aia5byd.xn--p1ai/tournament/1014194/tables</a:t>
            </a:r>
            <a:r>
              <a:rPr lang="ru-RU" sz="1600" dirty="0"/>
              <a:t>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19752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23695" y="507576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турнира.</a:t>
            </a:r>
          </a:p>
          <a:p>
            <a:pPr algn="ctr"/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2010 г.р. (1-ый состав)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17073" y="8460432"/>
            <a:ext cx="635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турнира: </a:t>
            </a:r>
          </a:p>
          <a:p>
            <a:r>
              <a:rPr lang="ru-RU" sz="1600" u="sng" dirty="0">
                <a:hlinkClick r:id="rId2"/>
              </a:rPr>
              <a:t>https://лигавосхождение.рф/tournament/1014246/tables</a:t>
            </a:r>
            <a:r>
              <a:rPr lang="ru-RU" sz="1600" dirty="0"/>
              <a:t>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/>
          <p:nvPr/>
        </p:nvPicPr>
        <p:blipFill rotWithShape="1">
          <a:blip r:embed="rId3"/>
          <a:srcRect l="17468" t="16239" r="34295" b="15668"/>
          <a:stretch/>
        </p:blipFill>
        <p:spPr bwMode="auto">
          <a:xfrm>
            <a:off x="-2969" y="1475656"/>
            <a:ext cx="6321600" cy="44469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546544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23695" y="507576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турнира.</a:t>
            </a:r>
          </a:p>
          <a:p>
            <a:pPr algn="ctr"/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2010 г.р. (2-ой состав)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17073" y="8460432"/>
            <a:ext cx="635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турнира: </a:t>
            </a:r>
          </a:p>
          <a:p>
            <a:r>
              <a:rPr lang="ru-RU" sz="1600" u="sng" dirty="0">
                <a:hlinkClick r:id="rId2"/>
              </a:rPr>
              <a:t>https://лигавосхождение.рф/tournament/1014246/tables</a:t>
            </a:r>
            <a:r>
              <a:rPr lang="ru-RU" sz="1600" dirty="0"/>
              <a:t>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 rotWithShape="1">
          <a:blip r:embed="rId3"/>
          <a:srcRect l="17628" t="29915" r="34134" b="18232"/>
          <a:stretch/>
        </p:blipFill>
        <p:spPr bwMode="auto">
          <a:xfrm>
            <a:off x="0" y="1835696"/>
            <a:ext cx="6321600" cy="35147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092732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23695" y="507576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турнира.</a:t>
            </a:r>
          </a:p>
          <a:p>
            <a:pPr algn="ctr"/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2011 г.р.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17073" y="8460432"/>
            <a:ext cx="635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турнира: </a:t>
            </a:r>
          </a:p>
          <a:p>
            <a:r>
              <a:rPr lang="ru-RU" sz="1600" u="sng" dirty="0">
                <a:hlinkClick r:id="rId2"/>
              </a:rPr>
              <a:t>https://xn--80aebgfaemgw3aia5byd.xn--p1ai/tournament/1014247/tables</a:t>
            </a:r>
            <a:r>
              <a:rPr lang="ru-RU" sz="1600" dirty="0"/>
              <a:t>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/>
          <p:nvPr/>
        </p:nvPicPr>
        <p:blipFill rotWithShape="1">
          <a:blip r:embed="rId3"/>
          <a:srcRect l="17307" t="17379" r="33814" b="24501"/>
          <a:stretch/>
        </p:blipFill>
        <p:spPr bwMode="auto">
          <a:xfrm>
            <a:off x="6169" y="1907704"/>
            <a:ext cx="6321600" cy="38862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791409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:\БФ отчеты\48. Восхождение Лига\Команда 2009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79"/>
            <a:ext cx="6321600" cy="421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F:\БФ отчеты\48. Восхождение Лига\Команда 2009 (3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27880"/>
            <a:ext cx="6321600" cy="42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8316" y="8453785"/>
            <a:ext cx="6204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из официальной группы в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«Футбольный клуб «Алмаз-Антей»: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vk.com/albums-77910877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74196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F:\БФ отчеты\48. Восхождение Лига\Команда 20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" y="21261"/>
            <a:ext cx="6321600" cy="42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F:\БФ отчеты\48. Восхождение Лига\Команда 2010 (2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" y="4252164"/>
            <a:ext cx="6321600" cy="42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8316" y="8453785"/>
            <a:ext cx="6204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из официальной группы в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«Футбольный клуб «Алмаз-Антей»: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vk.com/albums-77910877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7731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F:\БФ отчеты\48. Восхождение Лига\Команда 2010-2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46" y="17481"/>
            <a:ext cx="6321600" cy="42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F:\БФ отчеты\48. Восхождение Лига\Команда 2010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46" y="4231881"/>
            <a:ext cx="6321600" cy="42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8316" y="8453785"/>
            <a:ext cx="6204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из официальной группы в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«Футбольный клуб «Алмаз-Антей»: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vk.com/albums-77910877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55225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F:\БФ отчеты\48. Восхождение Лига\Команда 2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568"/>
            <a:ext cx="6321600" cy="42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F:\БФ отчеты\48. Восхождение Лига\Команда 2011-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83968"/>
            <a:ext cx="6321600" cy="4215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8316" y="8453785"/>
            <a:ext cx="6204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из официальной группы в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«Футбольный клуб «Алмаз-Антей»: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vk.com/albums-77910877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01351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5339</TotalTime>
  <Words>350</Words>
  <Application>Microsoft Office PowerPoint</Application>
  <PresentationFormat>Экран (4:3)</PresentationFormat>
  <Paragraphs>68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Соседство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поездке  в Финляндию,  г. Рованиеми</dc:title>
  <dc:creator>ISheftner</dc:creator>
  <cp:lastModifiedBy>Суджиян Жанета Кареновна</cp:lastModifiedBy>
  <cp:revision>221</cp:revision>
  <cp:lastPrinted>2021-02-02T07:58:12Z</cp:lastPrinted>
  <dcterms:created xsi:type="dcterms:W3CDTF">2017-10-23T06:25:11Z</dcterms:created>
  <dcterms:modified xsi:type="dcterms:W3CDTF">2024-06-07T06:53:38Z</dcterms:modified>
</cp:coreProperties>
</file>