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&#1083;&#1080;&#1075;&#1072;&#1074;&#1086;&#1089;&#1093;&#1086;&#1078;&#1076;&#1077;&#1085;&#1080;&#1077;.&#1088;&#1092;/tournament/1019937/tables?round_id=103371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fcalmazantey?w=wall-77910877_934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ru-RU" sz="4000" b="1" dirty="0" smtClean="0"/>
              <a:t>«ЛИГА Восхождение»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t.joinsport.io/page/1002837/5bbdde3dabf54_910x4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22"/>
          <a:stretch/>
        </p:blipFill>
        <p:spPr bwMode="auto">
          <a:xfrm>
            <a:off x="1340768" y="3131840"/>
            <a:ext cx="4243352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2009 (г.р.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«ЛИГА Восхождение». 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проведения турнира : с 13 ноября 2021г. по 12 марта 2022 г.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одной команды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9085" y="8306329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лигавосхождение.рф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tournament/1019937/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tables?round_id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=1033710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10349" r="45862" b="23418"/>
          <a:stretch/>
        </p:blipFill>
        <p:spPr bwMode="auto">
          <a:xfrm>
            <a:off x="10197" y="1159427"/>
            <a:ext cx="6330359" cy="484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vk.com/fcalmazantey?w=wall-77910877_9342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31.userapi.com/impg/_Xwt0Ib5yj6NaVNOm3uePqtAyFtsjwLKs8BC7A/MDAZpiq7iJM.jpg?size=1280x962&amp;quality=96&amp;sign=98372ea5055b6c33f6971787c17d0d96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6" y="1475656"/>
            <a:ext cx="6263284" cy="47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5368</TotalTime>
  <Words>34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227</cp:revision>
  <cp:lastPrinted>2023-02-28T09:05:34Z</cp:lastPrinted>
  <dcterms:created xsi:type="dcterms:W3CDTF">2017-10-23T06:25:11Z</dcterms:created>
  <dcterms:modified xsi:type="dcterms:W3CDTF">2024-06-07T07:11:34Z</dcterms:modified>
</cp:coreProperties>
</file>