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67" r:id="rId4"/>
    <p:sldId id="276" r:id="rId5"/>
    <p:sldId id="277" r:id="rId6"/>
    <p:sldId id="265" r:id="rId7"/>
    <p:sldId id="278" r:id="rId8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76"/>
            <p14:sldId id="277"/>
            <p14:sldId id="265"/>
            <p14:sldId id="27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8" d="100"/>
          <a:sy n="88" d="100"/>
        </p:scale>
        <p:origin x="-3114" y="12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tat.ffspb.org/tournament29055/tabl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29056" TargetMode="External"/><Relationship Id="rId2" Type="http://schemas.openxmlformats.org/officeDocument/2006/relationships/hyperlink" Target="https://stat.ffspb.org/tournament29055/tabl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stat.ffspb.org/tournament29057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vk.com/album-77910877_28098586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vk.com/album-77910877_28097715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483768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Зимнее Первенство Санкт-Петербурга по футболу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2005, 2006, 2007, 2008 г.р. и молодежная команда приняли участие в Зимнем Первенстве СПб по футболу. </a:t>
            </a: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проведения соревновании: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03.12.2021 по 31.03.2022 года.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соревновании включают в себя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рганизацию и проведение соревнований.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соревнований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команда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stat.ffspb.org/tournament29055/table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1" t="11429" r="18422" b="50000"/>
          <a:stretch/>
        </p:blipFill>
        <p:spPr bwMode="auto">
          <a:xfrm>
            <a:off x="9042" y="1475656"/>
            <a:ext cx="6305397" cy="229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28923" y="38519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Юноши 2005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t="29528" r="18293" b="32842"/>
          <a:stretch/>
        </p:blipFill>
        <p:spPr bwMode="auto">
          <a:xfrm>
            <a:off x="33942" y="4483224"/>
            <a:ext cx="6286060" cy="22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соревнований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Юноши 2005д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244408"/>
            <a:ext cx="63576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stat.ffspb.org/tournament29055/table</a:t>
            </a:r>
            <a:r>
              <a:rPr lang="ru-RU" dirty="0" smtClean="0"/>
              <a:t> 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stat.ffspb.org/tournament29056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28923" y="38519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2007 г.р.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21056" r="18895" b="42458"/>
          <a:stretch/>
        </p:blipFill>
        <p:spPr bwMode="auto">
          <a:xfrm>
            <a:off x="108856" y="1428096"/>
            <a:ext cx="6231700" cy="218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3" t="42592" r="41456" b="22296"/>
          <a:stretch/>
        </p:blipFill>
        <p:spPr bwMode="auto">
          <a:xfrm>
            <a:off x="465092" y="4466790"/>
            <a:ext cx="5393298" cy="364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51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соревнований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 г.р.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244408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stat.ffspb.org/tournament29057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1" t="32536" r="41488" b="44458"/>
          <a:stretch/>
        </p:blipFill>
        <p:spPr bwMode="auto">
          <a:xfrm>
            <a:off x="116632" y="1545931"/>
            <a:ext cx="6120680" cy="266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778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20504"/>
            <a:ext cx="63502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«Футбольный клуб «Алмаз-Антей» 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vk.com/album-77910877_280985860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sun9-51.userapi.com/impg/Glzup1bHMj1J7sYviXiRmqKI-UUSUqH0OKBJRw/CdkTuGSqZxg.jpg?size=1280x853&amp;quality=95&amp;sign=c11ba30c8f2a1807896dd54f2e44634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4186822"/>
            <a:ext cx="6336870" cy="422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48.userapi.com/impg/wiV7VI3oAYlu6_oJcSHKFsWKB2R7d29wIp2EhQ/mkoU3dYnChQ.jpg?size=1280x853&amp;quality=95&amp;sign=5abbb6eea47d176cce47403a25a6ea8b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-35529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20504"/>
            <a:ext cx="63502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«Футбольный клуб «Алмаз-Антей» 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vk.com/album-77910877_280977150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sun9-17.userapi.com/impg/4avhzSLEsHbee66oHdPMWMgXFPj8AkU0NWNQKw/mUneEMCPXqk.jpg?size=1280x853&amp;quality=95&amp;sign=8820fa85fbf4aad43f2179fb362d001b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7" y="35496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72.userapi.com/impg/rP5L1kQP4KcVoWdzW7lS39WaFOOknnDouQ4SlQ/ysDvTT9VRgk.jpg?size=1280x853&amp;quality=95&amp;sign=3282c3a86499602849802c81607785b8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1960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838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5385</TotalTime>
  <Words>94</Words>
  <Application>Microsoft Office PowerPoint</Application>
  <PresentationFormat>Экран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218</cp:revision>
  <cp:lastPrinted>2023-02-28T09:53:08Z</cp:lastPrinted>
  <dcterms:created xsi:type="dcterms:W3CDTF">2017-10-23T06:25:11Z</dcterms:created>
  <dcterms:modified xsi:type="dcterms:W3CDTF">2024-06-07T07:12:29Z</dcterms:modified>
</cp:coreProperties>
</file>