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56" r:id="rId2"/>
    <p:sldId id="258" r:id="rId3"/>
    <p:sldId id="265" r:id="rId4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3CD58AA-0736-453E-A8EA-721AAB288989}">
          <p14:sldIdLst>
            <p14:sldId id="256"/>
            <p14:sldId id="258"/>
            <p14:sldId id="265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Sheftner" initials=" 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9886" autoAdjust="0"/>
  </p:normalViewPr>
  <p:slideViewPr>
    <p:cSldViewPr>
      <p:cViewPr>
        <p:scale>
          <a:sx n="80" d="100"/>
          <a:sy n="80" d="100"/>
        </p:scale>
        <p:origin x="-2310" y="-318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36" y="342"/>
    </p:cViewPr>
  </p:outlin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36FF2-0C4A-47CD-98DD-A59AD51E4DED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AAA73-6705-40F9-927D-0C4338F94A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91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540001"/>
            <a:ext cx="5657850" cy="3458633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6096000"/>
            <a:ext cx="4846320" cy="1422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7315200"/>
            <a:ext cx="5744765" cy="1557867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5137151"/>
            <a:ext cx="4601765" cy="217805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147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147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147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7327392"/>
            <a:ext cx="5829300" cy="79248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8128000"/>
            <a:ext cx="5829301" cy="812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28600" y="508000"/>
            <a:ext cx="5829300" cy="659045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314" y="7327037"/>
            <a:ext cx="5829300" cy="792835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343650" cy="731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314" y="8128000"/>
            <a:ext cx="5829300" cy="81686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314450" cy="7802033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5715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5715000" cy="640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343650" y="0"/>
            <a:ext cx="514350" cy="914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43650" y="7315200"/>
            <a:ext cx="51435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98841" y="7531947"/>
            <a:ext cx="411480" cy="52832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4999726" y="5505027"/>
            <a:ext cx="315637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4952314" y="2301240"/>
            <a:ext cx="325119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vk.com/fcalmazantey?w=wall-77910877_12466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-25964" y="1403648"/>
            <a:ext cx="6381328" cy="232495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 smtClean="0"/>
              <a:t>Учебно-тренировочные сборы </a:t>
            </a:r>
            <a:r>
              <a:rPr lang="ru-RU" sz="4000" b="1" dirty="0"/>
              <a:t>(УТС) </a:t>
            </a:r>
            <a:endParaRPr lang="ru-RU" sz="4000" b="1" dirty="0" smtClean="0"/>
          </a:p>
          <a:p>
            <a:pPr algn="ctr"/>
            <a:r>
              <a:rPr lang="ru-RU" sz="4000" b="1" dirty="0" smtClean="0"/>
              <a:t>г. Валдай </a:t>
            </a:r>
          </a:p>
        </p:txBody>
      </p:sp>
    </p:spTree>
    <p:extLst>
      <p:ext uri="{BB962C8B-B14F-4D97-AF65-F5344CB8AC3E}">
        <p14:creationId xmlns:p14="http://schemas.microsoft.com/office/powerpoint/2010/main" val="396805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83568"/>
            <a:ext cx="6237312" cy="7850832"/>
          </a:xfrm>
          <a:noFill/>
        </p:spPr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116632" y="1043608"/>
            <a:ext cx="6237312" cy="785083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Команда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ФК «Алмаз-Антей»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2008 г.р.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провела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недельные учебно-тренировочные сборы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(УТС)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Валдае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01 по 08 августа 2023г. </a:t>
            </a:r>
          </a:p>
          <a:p>
            <a:pPr marL="114300" indent="0" algn="just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проведение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УТС включают в себя проживание и питание двух тренеров, сопровождающих команду.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13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533407"/>
            <a:ext cx="6204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из официальной группы в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ФК «Алмаз-Антей»: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vk.com/fcalmazantey?w=wall-77910877_12466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33" t="12828" r="32133" b="21529"/>
          <a:stretch/>
        </p:blipFill>
        <p:spPr bwMode="auto">
          <a:xfrm>
            <a:off x="116632" y="592520"/>
            <a:ext cx="6171814" cy="6715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741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5521</TotalTime>
  <Words>22</Words>
  <Application>Microsoft Office PowerPoint</Application>
  <PresentationFormat>Экран (4:3)</PresentationFormat>
  <Paragraphs>12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Соседство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поездке  в Финляндию,  г. Рованиеми</dc:title>
  <dc:creator>ISheftner</dc:creator>
  <cp:lastModifiedBy>Суджиян Жанета Кареновна</cp:lastModifiedBy>
  <cp:revision>249</cp:revision>
  <cp:lastPrinted>2024-02-08T11:18:48Z</cp:lastPrinted>
  <dcterms:created xsi:type="dcterms:W3CDTF">2017-10-23T06:25:11Z</dcterms:created>
  <dcterms:modified xsi:type="dcterms:W3CDTF">2024-06-07T12:03:47Z</dcterms:modified>
</cp:coreProperties>
</file>