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76" r:id="rId4"/>
    <p:sldId id="275" r:id="rId5"/>
    <p:sldId id="277" r:id="rId6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76"/>
            <p14:sldId id="275"/>
            <p14:sldId id="277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80" d="100"/>
          <a:sy n="80" d="100"/>
        </p:scale>
        <p:origin x="-3270" y="-16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33303" y="1763688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МРО </a:t>
            </a:r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Северо-Запад»</a:t>
            </a: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Команды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2010 и 2011 года рождения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Первенстве МРО «Северо-Запад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и место проведения соревнований: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•Первенство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МРО «Северо-Запад» (юноши 2010 г.р.) 4-5 сентября 2021г., 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Пушкин;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•Первенство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МРО «Северо-Запад» (юноши 2011 г.р.) 11-12 сентября 2021г., 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Сестрорецк.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турнире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•Взнос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Соревнованиях;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•Трансфер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места 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соревнований. </a:t>
            </a:r>
          </a:p>
          <a:p>
            <a:pPr marL="114300" indent="0" algn="just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251520"/>
            <a:ext cx="5822404" cy="8568952"/>
          </a:xfrm>
        </p:spPr>
        <p:txBody>
          <a:bodyPr/>
          <a:lstStyle/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группового этапа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2010 г.р.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10:25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Царское Село - Алмаз-Антей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12:05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Алмаз-Антей - Нева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12:55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Стрела - Алмаз-Антей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13:45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Алмаз-Антей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СШОР-5</a:t>
            </a:r>
          </a:p>
          <a:p>
            <a:pPr marL="11430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группового этапа 2011 г.р.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11:15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Алмаз-Антей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Экспресс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12:05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Тигры - Алмаз-Антей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12:55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Алмаз-Антей - СШ-7-1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13:45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СШ "Ленинградец" - Алмаз-Антей</a:t>
            </a:r>
          </a:p>
          <a:p>
            <a:pPr marL="11430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2010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стала победителем Первенства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МРО «Северо-Запад» среди юношей 2010 г.р. </a:t>
            </a:r>
          </a:p>
        </p:txBody>
      </p:sp>
    </p:spTree>
    <p:extLst>
      <p:ext uri="{BB962C8B-B14F-4D97-AF65-F5344CB8AC3E}">
        <p14:creationId xmlns:p14="http://schemas.microsoft.com/office/powerpoint/2010/main" val="3269413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szr.aa.local\drivez\021-Управление развития\_ОБМЕН отдела\Суджиян Ж.К\Благотворительный фонд\2021 год\10. Первенство МРО 2010, 2011 год\95tu-yJ6Rt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584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\\szr.aa.local\drivez\021-Управление развития\_ОБМЕН отдела\Суджиян Ж.К\Благотворительный фонд\2021 год\10. Первенство МРО 2010, 2011 год\zPSod_F-34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7984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522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szr.aa.local\drivez\021-Управление развития\_ОБМЕН отдела\Суджиян Ж.К\Благотворительный фонд\2021 год\10. Первенство МРО 2010, 2011 год\DbjQDVzB9H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2" y="179512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szr.aa.local\drivez\021-Управление развития\_ОБМЕН отдела\Суджиян Ж.К\Благотворительный фонд\2021 год\10. Первенство МРО 2010, 2011 год\HQ-5UQquxm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7" y="4355976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230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5434</TotalTime>
  <Words>77</Words>
  <Application>Microsoft Office PowerPoint</Application>
  <PresentationFormat>Экран 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230</cp:revision>
  <cp:lastPrinted>2021-02-02T07:58:12Z</cp:lastPrinted>
  <dcterms:created xsi:type="dcterms:W3CDTF">2017-10-23T06:25:11Z</dcterms:created>
  <dcterms:modified xsi:type="dcterms:W3CDTF">2024-06-07T06:56:10Z</dcterms:modified>
</cp:coreProperties>
</file>