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66" r:id="rId4"/>
    <p:sldId id="265" r:id="rId5"/>
    <p:sldId id="267" r:id="rId6"/>
    <p:sldId id="268" r:id="rId7"/>
    <p:sldId id="269" r:id="rId8"/>
    <p:sldId id="270" r:id="rId9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6"/>
            <p14:sldId id="265"/>
            <p14:sldId id="267"/>
            <p14:sldId id="268"/>
            <p14:sldId id="269"/>
            <p14:sldId id="270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k.com/fcalmazantey?w=wall-77910877_1243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vk.com/fcalmazantey?w=wall-77910877_1246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vk.com/fcalmazantey?w=wall-77910877_1248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vk.com/fcalmazantey?w=wall-77910877_1251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vk.com/fcalmazantey?w=wall-77910877_1252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vk.com/fcalmazantey?w=wall-77910877_1253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25964" y="1403648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Учебно-тренировочные сборы </a:t>
            </a:r>
            <a:r>
              <a:rPr lang="ru-RU" sz="4000" b="1" dirty="0"/>
              <a:t>(УТС) 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г. Нижний Новгород</a:t>
            </a: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16632" y="1043608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2014, 2013, 2012, 2010 и 2009 г.р. провели двухнедельные учебно-тренировочные сборы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(УТС)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августе 2023г. в г. Нижний Новгород.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проведение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УТС: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Проживание на спортивной базе для тренеров;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Ж/д билеты для тренеров;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33407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vk.com/fcalmazantey?w=wall-77910877_12432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9" t="14389" r="32084" b="22471"/>
          <a:stretch/>
        </p:blipFill>
        <p:spPr bwMode="auto">
          <a:xfrm>
            <a:off x="0" y="539552"/>
            <a:ext cx="6288998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93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33407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vk.com/fcalmazantey?w=wall-77910877_12466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3" t="12828" r="32133" b="21529"/>
          <a:stretch/>
        </p:blipFill>
        <p:spPr bwMode="auto">
          <a:xfrm>
            <a:off x="116632" y="592520"/>
            <a:ext cx="6171814" cy="671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33407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vk.com/fcalmazantey?w=wall-77910877_12488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9" t="9835" r="32194" b="43055"/>
          <a:stretch/>
        </p:blipFill>
        <p:spPr bwMode="auto">
          <a:xfrm>
            <a:off x="0" y="899592"/>
            <a:ext cx="6278142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57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33407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vk.com/fcalmazantey?w=wall-77910877_12517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1" t="18278" r="32112" b="26597"/>
          <a:stretch/>
        </p:blipFill>
        <p:spPr bwMode="auto">
          <a:xfrm>
            <a:off x="0" y="971600"/>
            <a:ext cx="6253462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22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33407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vk.com/fcalmazantey?w=wall-77910877_12524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8" t="13487" r="32956" b="22591"/>
          <a:stretch/>
        </p:blipFill>
        <p:spPr bwMode="auto">
          <a:xfrm>
            <a:off x="35367" y="683568"/>
            <a:ext cx="6270157" cy="684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7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33407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vk.com/fcalmazantey?w=wall-77910877_12534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7" t="9664" r="33061" b="9408"/>
          <a:stretch/>
        </p:blipFill>
        <p:spPr bwMode="auto">
          <a:xfrm>
            <a:off x="176645" y="231236"/>
            <a:ext cx="5851678" cy="805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89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5598</TotalTime>
  <Words>93</Words>
  <Application>Microsoft Office PowerPoint</Application>
  <PresentationFormat>Экран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252</cp:revision>
  <cp:lastPrinted>2024-02-08T13:03:33Z</cp:lastPrinted>
  <dcterms:created xsi:type="dcterms:W3CDTF">2017-10-23T06:25:11Z</dcterms:created>
  <dcterms:modified xsi:type="dcterms:W3CDTF">2024-06-07T07:31:30Z</dcterms:modified>
</cp:coreProperties>
</file>