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7" r:id="rId4"/>
    <p:sldId id="265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&#1083;&#1080;&#1075;&#1072;&#1074;&#1086;&#1089;&#1093;&#1086;&#1078;&#1076;&#1077;&#1085;&#1080;&#1077;.&#1088;&#1092;/tournament/1019938/table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vk.com/fcalmazantey?w=wall-77910877_946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" y="734874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Турнир </a:t>
            </a:r>
          </a:p>
          <a:p>
            <a:pPr algn="ctr"/>
            <a:r>
              <a:rPr lang="ru-RU" sz="4000" b="1" dirty="0" smtClean="0"/>
              <a:t>«ЛИГА Восхождение»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t.joinsport.io/page/1002837/5bbdde3dabf54_910x45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22"/>
          <a:stretch/>
        </p:blipFill>
        <p:spPr bwMode="auto">
          <a:xfrm>
            <a:off x="1340768" y="3131840"/>
            <a:ext cx="4243352" cy="273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Команды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2011 </a:t>
            </a:r>
            <a:r>
              <a:rPr lang="ru-RU" sz="2400" dirty="0">
                <a:latin typeface="Times New Roman"/>
                <a:ea typeface="Calibri"/>
              </a:rPr>
              <a:t>(1-ый состав), 2011 (2-ой состав) </a:t>
            </a:r>
            <a:r>
              <a:rPr lang="ru-RU" sz="2400" dirty="0" smtClean="0">
                <a:latin typeface="Times New Roman"/>
                <a:ea typeface="Calibri"/>
              </a:rPr>
              <a:t>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приняли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турнире «ЛИГА Восхождение». 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проведения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21 октября 2021г. по 13 марта 2022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на участие в турнире включают в себя оплату взноса для двух команд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467544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7073" y="8460432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турнира: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лигавосхождение.рф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tournament/1019938/tables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3" t="7696" r="33256" b="8907"/>
          <a:stretch/>
        </p:blipFill>
        <p:spPr bwMode="auto">
          <a:xfrm>
            <a:off x="71578" y="1304644"/>
            <a:ext cx="6210787" cy="6091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«Футбольный клуб «Алмаз-Антей»: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vk.com/fcalmazantey?w=wall-77910877_9460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sun9-36.userapi.com/impg/iSCQYnVDz-KXvak8BYRlCZ2pnz_Lwd_zUMpDbw/I2HvN8ifW5o.jpg?size=2100x1400&amp;quality=95&amp;sign=1607036b8f44e77247e98958ce8a3ad0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84" y="179512"/>
            <a:ext cx="6120000" cy="4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53.userapi.com/impg/DrTDJ8CjWuOjTWZD4hQIOnsiqj41EVHOiTHg8A/X6pNNXNWdvI.jpg?size=2100x1400&amp;quality=95&amp;sign=19d20ccc785a5735d2e2b7f052407884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4" y="4265560"/>
            <a:ext cx="6120000" cy="4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5362</TotalTime>
  <Words>34</Words>
  <Application>Microsoft Office PowerPoint</Application>
  <PresentationFormat>Экран (4:3)</PresentationFormat>
  <Paragraphs>16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225</cp:revision>
  <cp:lastPrinted>2021-02-02T07:58:12Z</cp:lastPrinted>
  <dcterms:created xsi:type="dcterms:W3CDTF">2017-10-23T06:25:11Z</dcterms:created>
  <dcterms:modified xsi:type="dcterms:W3CDTF">2024-06-07T07:11:08Z</dcterms:modified>
</cp:coreProperties>
</file>