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8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8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fcalmazantey?w=wall-77910877_1044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fcalmazantey?w=wall-77910877_1044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1897353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Зональный этап </a:t>
            </a:r>
            <a:r>
              <a:rPr lang="ru-RU" sz="4000" b="1" dirty="0"/>
              <a:t>Первенства России по футболу среди команд спортивных школ сезона 2022-2023гг</a:t>
            </a:r>
            <a:r>
              <a:rPr lang="ru-RU" sz="4000" b="1" dirty="0" smtClean="0"/>
              <a:t>.</a:t>
            </a:r>
          </a:p>
          <a:p>
            <a:pPr algn="ctr"/>
            <a:r>
              <a:rPr lang="ru-RU" sz="4000" b="1" dirty="0" smtClean="0"/>
              <a:t>2009 г.р. 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г.р. 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Зональном этапе Первенства России по футболу среди команд спортивных школ сезона 2022-2023гг.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место проведения Зонального этапа: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18  по 26 августа 2022г., в г. Великий Новгород.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Зональном этапе  включают в себя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•Проезд;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•Трансфер;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•Поездка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(Валдай - Великий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Новгород);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Зонального этапа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568" y="7956376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официального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«Алмаз-Антей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vk.com/fcalmazantey?w=wall-77910877_10446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0" t="10255" r="32359" b="33559"/>
          <a:stretch/>
        </p:blipFill>
        <p:spPr bwMode="auto">
          <a:xfrm>
            <a:off x="404664" y="1579418"/>
            <a:ext cx="5544616" cy="5181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27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585284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vk.com/fcalmazantey?w=wall-77910877_10446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https://sun9-21.userapi.com/impg/NICIVS40873hWkAGedSuNaJMtTSesTAmQ4Mc9Q/VO1JcvBFt-Q.jpg?size=2405x1603&amp;quality=95&amp;sign=f34ba4f0e14f321bfeb62b0e5ea02b7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" y="35496"/>
            <a:ext cx="6336000" cy="422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28.userapi.com/impg/LbCalWau_NGF4RgUmA1gg-YKEQ0R_3JJQO-lYA/pVbaWxP2HLM.jpg?size=1024x768&amp;quality=95&amp;sign=35450739f06426c9efa1f23c12ab2f26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" y="3833284"/>
            <a:ext cx="6336000" cy="47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5513</TotalTime>
  <Words>47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249</cp:revision>
  <cp:lastPrinted>2023-03-09T09:36:08Z</cp:lastPrinted>
  <dcterms:created xsi:type="dcterms:W3CDTF">2017-10-23T06:25:11Z</dcterms:created>
  <dcterms:modified xsi:type="dcterms:W3CDTF">2024-06-07T07:19:05Z</dcterms:modified>
</cp:coreProperties>
</file>