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fcalmazantey?w=wall-77910877_943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album-77910877_28262076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955" y="2051720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Полуфинальная игра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/>
              <a:t>Тольятти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2008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полуфинальной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игре Первенства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игры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17 апреля 2022г., в г. Тольятти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полуфинальной игре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проживания;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•Страховка 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игры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вконтатке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vk.com/fcalmazantey?w=wall-77910877_9438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6.userapi.com/impg/wUWyIGfPiQquDJaU6jMtZK1LFc9BnRblWw-j9Q/wSYgpOfDNxg.jpg?size=1280x1280&amp;quality=95&amp;sign=1a90373d6abf6272b83b9f98f08c07c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" y="1115616"/>
            <a:ext cx="633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вконтатке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vk.com/album-77910877_282620764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62.userapi.com/impg/dhuUiVQVpG5POkngb5BOWWbAgdH6oQuAC8nxUA/LviheLxsVOc.jpg?size=1280x853&amp;quality=95&amp;sign=39aaf59d1c481ff685a5599c3858ad2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2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57.userapi.com/impg/VH5OCDwwGhxpLCeYCMHqufk61Ljwsj8juqurmQ/Ld8YtWO_60Y.jpg?size=1280x853&amp;quality=95&amp;sign=37f4bbd17b13720f405a4f7858c92e8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9952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5434</TotalTime>
  <Words>37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233</cp:revision>
  <cp:lastPrinted>2023-03-09T06:18:57Z</cp:lastPrinted>
  <dcterms:created xsi:type="dcterms:W3CDTF">2017-10-23T06:25:11Z</dcterms:created>
  <dcterms:modified xsi:type="dcterms:W3CDTF">2024-06-07T07:16:38Z</dcterms:modified>
</cp:coreProperties>
</file>