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64" r:id="rId4"/>
    <p:sldId id="267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67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ronw.nagradion.ru/tournament2534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ronw.nagradion.ru/tournament2534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albums-77910877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mronw.nagradion.ru/tournament2537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ronw.nagradion.ru/tournament2537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ronw.nagradion.ru/tournament2537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mronw.nagradion.ru/tournament2537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mronw.nagradion.ru/tournament2538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mronw.nagradion.ru/tournament2538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9552" y="284380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/>
              <a:t>Межрегиональный и зональные этапы Первенства России по футболу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0"/>
            <a:ext cx="6237312" cy="90364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ФК «Алмаз-Антей» приняли участие в Межрегиональном и Зональных этапа Первенства России по футболу.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соревнований: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•Межрегиональный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Первенства России по футболу среди команд спортивных школ сезона 2020-2021 гг. (юноши 2004 г.р.) 8-15 апреля 2021г., г. Санкт-Петербург;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•Зональный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Первенства России по футболу среди команд спортивных школ сезона 2020-2021 гг. (юноши 2005 г.р.) 5-12 апреля 2021г., г. Великий Новгород;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•Зональный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Первенства России по футболу среди команд спортивных школ сезона 2020-2021 гг. (юноши 2006 г.р.) 6-13 апреля 2021г., г. Псков;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•Зональный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Первенства России по футболу среди команд спортивных школ сезона 2020-2021 гг. (юноши 2007 г.р.) 14-21 апреля 2021г., г. Великий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Новгород. В данном соревновании принимали участие две команды 2007 и 2008 годов рождения.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Соревнованиях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организацию и проведение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питания в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Псков;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питания в г. Великий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Новгород;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футболистов на период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en-US" sz="1600" u="sng" dirty="0">
                <a:hlinkClick r:id="rId2"/>
              </a:rPr>
              <a:t>https://</a:t>
            </a:r>
            <a:r>
              <a:rPr lang="en-US" sz="1600" u="sng" dirty="0" smtClean="0">
                <a:hlinkClick r:id="rId2"/>
              </a:rPr>
              <a:t>mronw.nagradion.ru/tournament25349</a:t>
            </a:r>
            <a:r>
              <a:rPr lang="ru-RU" sz="1600" u="sng" dirty="0" smtClean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53348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2004 г.р.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328678"/>
              </p:ext>
            </p:extLst>
          </p:nvPr>
        </p:nvGraphicFramePr>
        <p:xfrm>
          <a:off x="107210" y="1403648"/>
          <a:ext cx="6197775" cy="3434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 Луки-Энергия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(Великие Луки)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 Балтика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(Калининград)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 СШОР-2 Невского р-на (СПб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 СШ «Ленинградец» (Лен.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Обл.) 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Петроградского района (СПб) - Алмаз-Антей (СПб)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Пен. 4:3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(СПб)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Итоги. 2004 г.р.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ru-RU" sz="1600" u="sng" dirty="0">
                <a:hlinkClick r:id="rId2"/>
              </a:rPr>
              <a:t>https://</a:t>
            </a:r>
            <a:r>
              <a:rPr lang="ru-RU" sz="1600" u="sng" dirty="0" smtClean="0">
                <a:hlinkClick r:id="rId2"/>
              </a:rPr>
              <a:t>mronw.nagradion.ru/tournament25349</a:t>
            </a:r>
            <a:r>
              <a:rPr lang="ru-RU" sz="1600" u="sng" dirty="0" smtClean="0"/>
              <a:t> </a:t>
            </a:r>
            <a:endParaRPr lang="ru-RU" sz="1600" dirty="0"/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F:\БФ отчеты\2004 групповой этап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3648"/>
            <a:ext cx="6321600" cy="106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БФ отчеты\2004 плей-оф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20" y="2648594"/>
            <a:ext cx="4162425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БФ отчеты\2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64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БФ отчеты\2004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0117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8487562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291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ru-RU" sz="1600" u="sng" dirty="0">
                <a:hlinkClick r:id="rId2"/>
              </a:rPr>
              <a:t>https://mronw.nagradion.ru/tournament25374</a:t>
            </a:r>
            <a:endParaRPr lang="ru-RU" sz="16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53348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2005 г.р.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572005"/>
              </p:ext>
            </p:extLst>
          </p:nvPr>
        </p:nvGraphicFramePr>
        <p:xfrm>
          <a:off x="107210" y="1403648"/>
          <a:ext cx="6197775" cy="3400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«Звезда» (СПб)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Великий Новгород)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 Мегаполис (Великий Новгород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«Волна», Великий Новгород)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 - Балтика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(Калининград)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Великий Новгород)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(СПб) - Алмаз-Антей (СПб)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Великий Новгород)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0:0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Пен. 3:2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ФК «Зенит» 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Великий Новгород)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542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Итоги. 2005 г.р.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en-US" sz="1600" u="sng" dirty="0">
                <a:hlinkClick r:id="rId2"/>
              </a:rPr>
              <a:t>https://</a:t>
            </a:r>
            <a:r>
              <a:rPr lang="en-US" sz="1600" u="sng" dirty="0" smtClean="0">
                <a:hlinkClick r:id="rId2"/>
              </a:rPr>
              <a:t>mronw.nagradion.ru/tournament25374</a:t>
            </a:r>
            <a:r>
              <a:rPr lang="ru-RU" sz="1600" u="sng" dirty="0" smtClean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:\БФ отчеты\2005 итог группового 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" y="1475656"/>
            <a:ext cx="6321600" cy="84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БФ отчеты\2005 матчи за 1-12 место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053" y="2411760"/>
            <a:ext cx="4143375" cy="573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382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487562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F:\БФ отчеты\2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" y="27844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БФ отчеты\2005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3067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726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</a:t>
            </a:r>
          </a:p>
          <a:p>
            <a:r>
              <a:rPr lang="ru-RU" sz="1600" u="sng" dirty="0" smtClean="0">
                <a:hlinkClick r:id="rId2"/>
              </a:rPr>
              <a:t>https</a:t>
            </a:r>
            <a:r>
              <a:rPr lang="ru-RU" sz="1600" u="sng" dirty="0">
                <a:hlinkClick r:id="rId2"/>
              </a:rPr>
              <a:t>://mronw.nagradion.ru/tournament25379</a:t>
            </a:r>
            <a:r>
              <a:rPr lang="ru-RU" sz="1600" dirty="0"/>
              <a:t>  </a:t>
            </a:r>
          </a:p>
          <a:p>
            <a:endParaRPr lang="ru-RU" sz="16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53348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2006 г.р.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990068"/>
              </p:ext>
            </p:extLst>
          </p:nvPr>
        </p:nvGraphicFramePr>
        <p:xfrm>
          <a:off x="107210" y="1403648"/>
          <a:ext cx="6197775" cy="4131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СШ-7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(Петрозаводск)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Псков)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 Псков (Псков)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Псков)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(СПб) -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Псков)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СШОР-5 (Калининград)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Псков)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Пен. 8:9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Звезда (СПб)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Псков)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0:0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Пен. 4:3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№2 ВО «Звезда» (СПб)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Псков)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14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Итоги. 2006 г.р.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ru-RU" sz="1600" u="sng" dirty="0">
                <a:hlinkClick r:id="rId2"/>
              </a:rPr>
              <a:t>https://mronw.nagradion.ru/tournament25379</a:t>
            </a:r>
            <a:r>
              <a:rPr lang="ru-RU" sz="1600" dirty="0"/>
              <a:t>  </a:t>
            </a:r>
          </a:p>
        </p:txBody>
      </p:sp>
      <p:pic>
        <p:nvPicPr>
          <p:cNvPr id="5122" name="Picture 2" descr="F:\БФ отчеты\2006 групповой этап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" y="1331640"/>
            <a:ext cx="6321600" cy="105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БФ отчеты\2006 плей-оф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43" y="2453676"/>
            <a:ext cx="4352925" cy="604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293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487562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F:\БФ отчеты\2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" y="4935"/>
            <a:ext cx="6321600" cy="420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БФ отчеты\2006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" y="3923928"/>
            <a:ext cx="6321600" cy="457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166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</a:t>
            </a:r>
          </a:p>
          <a:p>
            <a:r>
              <a:rPr lang="en-US" sz="1600" u="sng" dirty="0">
                <a:hlinkClick r:id="rId2"/>
              </a:rPr>
              <a:t>https://</a:t>
            </a:r>
            <a:r>
              <a:rPr lang="en-US" sz="1600" u="sng" dirty="0" smtClean="0">
                <a:hlinkClick r:id="rId2"/>
              </a:rPr>
              <a:t>mronw.nagradion.ru/tournament25380</a:t>
            </a:r>
            <a:r>
              <a:rPr lang="ru-RU" sz="1600" u="sng" dirty="0" smtClean="0"/>
              <a:t> </a:t>
            </a:r>
            <a:endParaRPr lang="ru-RU" sz="16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53348" y="-108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2007 и 2008 г.р.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005948"/>
              </p:ext>
            </p:extLst>
          </p:nvPr>
        </p:nvGraphicFramePr>
        <p:xfrm>
          <a:off x="62853" y="467544"/>
          <a:ext cx="6197775" cy="8002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СШ Петроградского р-на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(СПб)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2007 (СПб)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«Волна»,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Великий Новгород)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 2008 (СПб) –  СШ-7 (Петрозаводск)</a:t>
                      </a:r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«Ленинградец» (Лен. Обл.)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 2008 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«Волна»,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Великий Новгород)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Балтика (Калининград) - Алмаз-Антей 2007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2008 (СПб) – ФК «Зенит» (СПб)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0:8</a:t>
                      </a: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2007 (СПб) – Луки-Энергия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(Великие Луки)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12:40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Псков (Псков) - Алмаз-Антей  2008 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«Волна»,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Великий Новгород)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Пен. 3:1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18.04.2021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 2007 (СПб) – СШ-2 (Великий Новгород)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20.04.2021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 2008 (СПб) - Луки-Энергия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(Великие Луки)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20.04.2021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11:40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 2007 (СПб) – СШОР «Зенит»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1:3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21.04.2021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10:20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Балтика (Калининград) - Алмаз-Антей 2007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«Электрон», Великий Новгород)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16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37387" y="-108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Итоги. 2007 и 2008 г.р.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en-US" sz="1600" u="sng" dirty="0">
                <a:hlinkClick r:id="rId2"/>
              </a:rPr>
              <a:t>https://</a:t>
            </a:r>
            <a:r>
              <a:rPr lang="en-US" sz="1600" u="sng" dirty="0" smtClean="0">
                <a:hlinkClick r:id="rId2"/>
              </a:rPr>
              <a:t>mronw.nagradion.ru/tournament25380</a:t>
            </a:r>
            <a:r>
              <a:rPr lang="ru-RU" sz="1600" u="sng" dirty="0" smtClean="0"/>
              <a:t> </a:t>
            </a:r>
            <a:endParaRPr lang="ru-RU" sz="1600" dirty="0"/>
          </a:p>
        </p:txBody>
      </p:sp>
      <p:pic>
        <p:nvPicPr>
          <p:cNvPr id="7170" name="Picture 2" descr="F:\БФ отчеты\2007 групповой этап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1" y="539552"/>
            <a:ext cx="6321600" cy="105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БФ отчеты\2008 групповой этап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6" y="1629242"/>
            <a:ext cx="6321600" cy="10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БФ отчеты\2007, 2008 плей-офф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00" y="2728518"/>
            <a:ext cx="3298612" cy="573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476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487562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F:\БФ отчеты\2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822"/>
            <a:ext cx="6321600" cy="372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БФ отчеты\2007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67944"/>
            <a:ext cx="6321600" cy="396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391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5487</TotalTime>
  <Words>792</Words>
  <Application>Microsoft Office PowerPoint</Application>
  <PresentationFormat>Экран (4:3)</PresentationFormat>
  <Paragraphs>194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233</cp:revision>
  <cp:lastPrinted>2021-02-02T07:58:12Z</cp:lastPrinted>
  <dcterms:created xsi:type="dcterms:W3CDTF">2017-10-23T06:25:11Z</dcterms:created>
  <dcterms:modified xsi:type="dcterms:W3CDTF">2024-06-07T06:55:34Z</dcterms:modified>
</cp:coreProperties>
</file>