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64" r:id="rId4"/>
    <p:sldId id="284" r:id="rId5"/>
    <p:sldId id="285" r:id="rId6"/>
    <p:sldId id="267" r:id="rId7"/>
    <p:sldId id="280" r:id="rId8"/>
    <p:sldId id="282" r:id="rId9"/>
    <p:sldId id="265" r:id="rId10"/>
    <p:sldId id="274" r:id="rId11"/>
    <p:sldId id="275" r:id="rId12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84"/>
            <p14:sldId id="285"/>
            <p14:sldId id="267"/>
            <p14:sldId id="280"/>
            <p14:sldId id="282"/>
            <p14:sldId id="265"/>
            <p14:sldId id="274"/>
            <p14:sldId id="27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oshojdeniecup.join.football/tournament/1015515/tabl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s://voshojdeniecup.join.football/tournament/1015516/tab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voshojdeniecup.join.football/tournament/1015517/tabl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voshojdeniecup.join.football/tournament/1015515/tabl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voshojdeniecup.join.football/tournament/1015516/tabl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voshojdeniecup.join.football/tournament/1015517/table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BALTIC CUP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>
                <a:latin typeface="Times New Roman"/>
                <a:ea typeface="Calibri"/>
              </a:rPr>
              <a:t>2009, 2010 (1-ый состав), 2010 (2-ой состав), 2011 (1-ый состав), 2011 (2-ой состав) </a:t>
            </a:r>
            <a:r>
              <a:rPr lang="ru-RU" sz="2400" dirty="0" smtClean="0">
                <a:latin typeface="Times New Roman"/>
                <a:ea typeface="Calibri"/>
              </a:rPr>
              <a:t>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«BALTIC CUP».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турнира: 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(1-ый состав), 2010 (2-ой состав) г.р.– с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.03.2021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г.;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- 2011 (1-ый состав), 2011 (2-ой состав) г.р. –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.03.2021г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пяти команд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voshojdeniecup.join.football/tournament/1015515/tables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2009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7073" y="115901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2021, понедельник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БФ отчеты\52. Baltic cUP\2009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7" b="19458"/>
          <a:stretch/>
        </p:blipFill>
        <p:spPr bwMode="auto">
          <a:xfrm>
            <a:off x="-17073" y="1444869"/>
            <a:ext cx="6321600" cy="45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:\БФ отчеты\52. Baltic cUP\2009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46"/>
          <a:stretch/>
        </p:blipFill>
        <p:spPr bwMode="auto">
          <a:xfrm>
            <a:off x="941" y="2190164"/>
            <a:ext cx="6321600" cy="50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-27697" y="1882387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марта 2021, вторник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66" y="2656244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2021, среда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F:\БФ отчеты\52. Baltic cUP\2009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9" b="64764"/>
          <a:stretch/>
        </p:blipFill>
        <p:spPr bwMode="auto">
          <a:xfrm>
            <a:off x="-166" y="2985503"/>
            <a:ext cx="6321600" cy="4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F:\БФ отчеты\52. Baltic cUP\2009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32"/>
          <a:stretch/>
        </p:blipFill>
        <p:spPr bwMode="auto">
          <a:xfrm>
            <a:off x="-27384" y="3771985"/>
            <a:ext cx="6321600" cy="48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-16483" y="3464209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марта 2021, четверг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27698" y="426482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марта 2021, пятница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 descr="F:\БФ отчеты\52. Baltic cUP\2009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61"/>
          <a:stretch/>
        </p:blipFill>
        <p:spPr bwMode="auto">
          <a:xfrm>
            <a:off x="-9684" y="4572605"/>
            <a:ext cx="6321600" cy="51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  <a:r>
              <a:rPr lang="en-US" sz="1600" u="sng" dirty="0" smtClean="0">
                <a:hlinkClick r:id="rId2"/>
              </a:rPr>
              <a:t>https</a:t>
            </a:r>
            <a:r>
              <a:rPr lang="ru-RU" sz="1600" u="sng" dirty="0">
                <a:hlinkClick r:id="rId2"/>
              </a:rPr>
              <a:t>://</a:t>
            </a:r>
            <a:r>
              <a:rPr lang="en-US" sz="1600" u="sng" dirty="0" err="1">
                <a:hlinkClick r:id="rId2"/>
              </a:rPr>
              <a:t>voshojdeniecup</a:t>
            </a:r>
            <a:r>
              <a:rPr lang="ru-RU" sz="1600" u="sng" dirty="0">
                <a:hlinkClick r:id="rId2"/>
              </a:rPr>
              <a:t>.</a:t>
            </a:r>
            <a:r>
              <a:rPr lang="en-US" sz="1600" u="sng" dirty="0">
                <a:hlinkClick r:id="rId2"/>
              </a:rPr>
              <a:t>join</a:t>
            </a:r>
            <a:r>
              <a:rPr lang="ru-RU" sz="1600" u="sng" dirty="0">
                <a:hlinkClick r:id="rId2"/>
              </a:rPr>
              <a:t>.</a:t>
            </a:r>
            <a:r>
              <a:rPr lang="en-US" sz="1600" u="sng" dirty="0">
                <a:hlinkClick r:id="rId2"/>
              </a:rPr>
              <a:t>football</a:t>
            </a:r>
            <a:r>
              <a:rPr lang="ru-RU" sz="1600" u="sng" dirty="0">
                <a:hlinkClick r:id="rId2"/>
              </a:rPr>
              <a:t>/</a:t>
            </a:r>
            <a:r>
              <a:rPr lang="en-US" sz="1600" u="sng" dirty="0">
                <a:hlinkClick r:id="rId2"/>
              </a:rPr>
              <a:t>tournament</a:t>
            </a:r>
            <a:r>
              <a:rPr lang="ru-RU" sz="1600" u="sng" dirty="0">
                <a:hlinkClick r:id="rId2"/>
              </a:rPr>
              <a:t>/1015516/</a:t>
            </a:r>
            <a:r>
              <a:rPr lang="en-US" sz="1600" u="sng" dirty="0">
                <a:hlinkClick r:id="rId2"/>
              </a:rPr>
              <a:t>tables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2010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7073" y="115901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2021, понедельник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507165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марта 2021, вторник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24003" y="379849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2021, среда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7074" y="5113492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марта 2021, четверг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42018" y="6336844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марта 2021, пятница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:\БФ отчеты\52. Baltic cUP\2010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0"/>
          <a:stretch/>
        </p:blipFill>
        <p:spPr bwMode="auto">
          <a:xfrm>
            <a:off x="12026" y="1466795"/>
            <a:ext cx="6321600" cy="101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52. Baltic cUP\2010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64"/>
          <a:stretch/>
        </p:blipFill>
        <p:spPr bwMode="auto">
          <a:xfrm>
            <a:off x="-17073" y="2800577"/>
            <a:ext cx="6321600" cy="99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БФ отчеты\52. Baltic cUP\2010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7" b="50610"/>
          <a:stretch/>
        </p:blipFill>
        <p:spPr bwMode="auto">
          <a:xfrm>
            <a:off x="-24003" y="4106275"/>
            <a:ext cx="6321600" cy="98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БФ отчеты\52. Baltic cUP\2010 рм 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3" b="66373"/>
          <a:stretch/>
        </p:blipFill>
        <p:spPr bwMode="auto">
          <a:xfrm>
            <a:off x="-17073" y="5364088"/>
            <a:ext cx="6321600" cy="49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F:\БФ отчеты\52. Baltic cUP\2010 рм 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38" b="-1"/>
          <a:stretch/>
        </p:blipFill>
        <p:spPr bwMode="auto">
          <a:xfrm>
            <a:off x="-17073" y="5856425"/>
            <a:ext cx="6321600" cy="46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БФ отчеты\52. Baltic cUP\2010 рм 5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1" b="83065"/>
          <a:stretch/>
        </p:blipFill>
        <p:spPr bwMode="auto">
          <a:xfrm>
            <a:off x="12026" y="6599943"/>
            <a:ext cx="6321600" cy="49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F:\БФ отчеты\52. Baltic cUP\2010 рм 5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12"/>
          <a:stretch/>
        </p:blipFill>
        <p:spPr bwMode="auto">
          <a:xfrm>
            <a:off x="18955" y="7092280"/>
            <a:ext cx="6321600" cy="48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892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  <a:r>
              <a:rPr lang="en-US" sz="1600" u="sng" dirty="0">
                <a:hlinkClick r:id="rId2"/>
              </a:rPr>
              <a:t>https://voshojdeniecup.join.football/tournament/1015517/tables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2011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99" y="87022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марта 2021, суббота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3181" y="2966783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марта 2021, воскресенье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7074" y="5113492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марта 2021, понедельник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БФ отчеты\52. Baltic cUP\2011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1" b="69036"/>
          <a:stretch/>
        </p:blipFill>
        <p:spPr bwMode="auto">
          <a:xfrm>
            <a:off x="-9498" y="1160384"/>
            <a:ext cx="6321600" cy="47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:\БФ отчеты\52. Baltic cUP\2011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92" b="52306"/>
          <a:stretch/>
        </p:blipFill>
        <p:spPr bwMode="auto">
          <a:xfrm>
            <a:off x="-9498" y="1619672"/>
            <a:ext cx="6321600" cy="43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:\БФ отчеты\52. Baltic cUP\2011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28" b="17465"/>
          <a:stretch/>
        </p:blipFill>
        <p:spPr bwMode="auto">
          <a:xfrm>
            <a:off x="-24003" y="2051900"/>
            <a:ext cx="6321600" cy="45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:\БФ отчеты\52. Baltic cUP\2011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62"/>
          <a:stretch/>
        </p:blipFill>
        <p:spPr bwMode="auto">
          <a:xfrm>
            <a:off x="-13181" y="2503163"/>
            <a:ext cx="6321600" cy="4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БФ отчеты\52. Baltic cUP\2011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7" b="65199"/>
          <a:stretch/>
        </p:blipFill>
        <p:spPr bwMode="auto">
          <a:xfrm>
            <a:off x="-13181" y="3274560"/>
            <a:ext cx="6321600" cy="45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F:\БФ отчеты\52. Baltic cUP\2011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99" b="48539"/>
          <a:stretch/>
        </p:blipFill>
        <p:spPr bwMode="auto">
          <a:xfrm>
            <a:off x="-24451" y="3725823"/>
            <a:ext cx="6321600" cy="48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F:\БФ отчеты\52. Baltic cUP\2011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79" b="15789"/>
          <a:stretch/>
        </p:blipFill>
        <p:spPr bwMode="auto">
          <a:xfrm>
            <a:off x="0" y="4212710"/>
            <a:ext cx="6321600" cy="51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F:\БФ отчеты\52. Baltic cUP\2011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28"/>
          <a:stretch/>
        </p:blipFill>
        <p:spPr bwMode="auto">
          <a:xfrm>
            <a:off x="-13181" y="4676182"/>
            <a:ext cx="6321600" cy="43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:\БФ отчеты\52. Baltic cUP\2011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4" b="47218"/>
          <a:stretch/>
        </p:blipFill>
        <p:spPr bwMode="auto">
          <a:xfrm>
            <a:off x="-17074" y="5421269"/>
            <a:ext cx="6321600" cy="99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F:\БФ отчеты\52. Baltic cUP\2011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00"/>
          <a:stretch/>
        </p:blipFill>
        <p:spPr bwMode="auto">
          <a:xfrm>
            <a:off x="-17647" y="6372200"/>
            <a:ext cx="6321600" cy="8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969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2009 г.р.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u="sng" dirty="0">
                <a:hlinkClick r:id="rId2"/>
              </a:rPr>
              <a:t>https://voshojdeniecup.join.football/tournament/1015515/tables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3" y="1979712"/>
            <a:ext cx="6324601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2010 г.р. 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(1-ый  и 2-ой составы)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u="sng" dirty="0">
                <a:hlinkClick r:id="rId2"/>
              </a:rPr>
              <a:t>https://</a:t>
            </a:r>
            <a:r>
              <a:rPr lang="en-US" sz="1600" u="sng" dirty="0" smtClean="0">
                <a:hlinkClick r:id="rId2"/>
              </a:rPr>
              <a:t>voshojdeniecup.join.football/tournament/1015516/tables</a:t>
            </a:r>
            <a:r>
              <a:rPr lang="ru-RU" sz="1600" u="sng" dirty="0" smtClean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F:\БФ отчеты\52. Baltic cUP\Итоги 20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" y="1979710"/>
            <a:ext cx="6321600" cy="413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65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82758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2011 г.р. 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1-ый  и 2-ой составы)</a:t>
            </a:r>
          </a:p>
          <a:p>
            <a:pPr algn="ctr"/>
            <a:endParaRPr lang="ru-RU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u="sng" dirty="0">
                <a:hlinkClick r:id="rId2"/>
              </a:rPr>
              <a:t>https://voshojdeniecup.join.football/tournament/1015517/tables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F:\БФ отчеты\52. Baltic cUP\Итоги 20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" y="2223551"/>
            <a:ext cx="6321600" cy="41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140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F:\БФ отчеты\52. Baltic cUP\2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БФ отчеты\52. Baltic cUP\2009 призеры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0374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F:\БФ отчеты\52. Baltic cUP\2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БФ отчеты\52. Baltic cUP\2010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613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73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 descr="F:\БФ отчеты\52. Baltic cUP\2011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1600" cy="844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5372</TotalTime>
  <Words>251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225</cp:revision>
  <cp:lastPrinted>2021-02-02T07:58:12Z</cp:lastPrinted>
  <dcterms:created xsi:type="dcterms:W3CDTF">2017-10-23T06:25:11Z</dcterms:created>
  <dcterms:modified xsi:type="dcterms:W3CDTF">2024-06-07T06:55:12Z</dcterms:modified>
</cp:coreProperties>
</file>