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fond-pvb.ru/tournir?id=9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vk.com/album-174159729_28369091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34874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/>
              <a:t>Турнир </a:t>
            </a:r>
            <a:endParaRPr lang="ru-RU" sz="4000" b="1" dirty="0" smtClean="0"/>
          </a:p>
          <a:p>
            <a:pPr algn="ctr"/>
            <a:r>
              <a:rPr lang="ru-RU" sz="4000" b="1" dirty="0"/>
              <a:t>«Кубок </a:t>
            </a:r>
            <a:r>
              <a:rPr lang="ru-RU" sz="4000" b="1" dirty="0" err="1"/>
              <a:t>Абаевых</a:t>
            </a:r>
            <a:r>
              <a:rPr lang="ru-RU" sz="4000" b="1" dirty="0"/>
              <a:t>»</a:t>
            </a:r>
            <a:endParaRPr lang="ru-RU" sz="4000" b="1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31" t="21249" r="33861" b="60505"/>
          <a:stretch/>
        </p:blipFill>
        <p:spPr bwMode="auto">
          <a:xfrm>
            <a:off x="1498474" y="3346811"/>
            <a:ext cx="3514701" cy="197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2010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 «Кубок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Абаевых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и место проведения турнира: Спортивный интернат «Чертаново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г. Москва с 28 марта по 01 апреля 2022г. 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Турнире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•Взнос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участие в турнире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(вокзал – гостиница - вокзал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(гостиница – арена – гостиница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251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568" y="7956376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официального сайта турнира: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fond-pvb.ru/tournir?id=98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5" t="26420" r="40659" b="37903"/>
          <a:stretch/>
        </p:blipFill>
        <p:spPr bwMode="auto">
          <a:xfrm>
            <a:off x="188640" y="1640267"/>
            <a:ext cx="4509120" cy="404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1" t="11742" r="63289" b="18472"/>
          <a:stretch/>
        </p:blipFill>
        <p:spPr bwMode="auto">
          <a:xfrm>
            <a:off x="4697760" y="1472249"/>
            <a:ext cx="1642924" cy="4182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388424"/>
            <a:ext cx="6204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«Пас в Будущее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vk.com/album-174159729_283690915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Picture 2" descr="https://sun9-46.userapi.com/impg/V3dpjxtbkHRIdFTsQl4Cv83GTCztq7e-nDqdWw/oft8XnuRdvY.jpg?size=1280x854&amp;quality=95&amp;sign=1ce6aa96533c50e46886917531ea13e9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18"/>
            <a:ext cx="6336000" cy="422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sun9-33.userapi.com/impg/3N9nCFNl6jA25650jjXHYadFzfJ7FTOqCwsWBA/AKFZ48_5X0I.jpg?size=1280x853&amp;quality=95&amp;sign=fa19ed411d563eeeb88ad66b65ba8c67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31265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5470</TotalTime>
  <Words>33</Words>
  <Application>Microsoft Office PowerPoint</Application>
  <PresentationFormat>Экран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242</cp:revision>
  <cp:lastPrinted>2023-03-07T11:04:29Z</cp:lastPrinted>
  <dcterms:created xsi:type="dcterms:W3CDTF">2017-10-23T06:25:11Z</dcterms:created>
  <dcterms:modified xsi:type="dcterms:W3CDTF">2024-06-07T07:15:17Z</dcterms:modified>
</cp:coreProperties>
</file>