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67" r:id="rId4"/>
    <p:sldId id="269" r:id="rId5"/>
    <p:sldId id="270" r:id="rId6"/>
    <p:sldId id="268" r:id="rId7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CD58AA-0736-453E-A8EA-721AAB288989}">
          <p14:sldIdLst>
            <p14:sldId id="256"/>
            <p14:sldId id="258"/>
            <p14:sldId id="267"/>
            <p14:sldId id="269"/>
            <p14:sldId id="270"/>
            <p14:sldId id="26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eftner" initials=" 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9886" autoAdjust="0"/>
  </p:normalViewPr>
  <p:slideViewPr>
    <p:cSldViewPr>
      <p:cViewPr>
        <p:scale>
          <a:sx n="80" d="100"/>
          <a:sy n="80" d="100"/>
        </p:scale>
        <p:origin x="-3270" y="-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36" y="342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6FF2-0C4A-47CD-98DD-A59AD51E4DED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AA73-6705-40F9-927D-0C4338F94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C9ADC9C-1DEE-4517-9088-D54194F54A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0737F-1D51-4DE7-961D-8FBDDDD0C556}" type="datetimeFigureOut">
              <a:rPr lang="ru-RU" smtClean="0"/>
              <a:t>07.06.2024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flrussia.ru/tournament/1030492/tabl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flrussia.ru/tournament/1030491/tabl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yflrussia.ru/tournament/1030486/tabl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vk.com/album-77910877_29678993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1820" y="467544"/>
            <a:ext cx="6381328" cy="2057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ЮФЛ</a:t>
            </a:r>
          </a:p>
        </p:txBody>
      </p:sp>
      <p:pic>
        <p:nvPicPr>
          <p:cNvPr id="1026" name="Picture 2" descr="https://upload.wikimedia.org/wikipedia/ru/6/69/Yfl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46" y="3170442"/>
            <a:ext cx="5532796" cy="236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05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3568"/>
            <a:ext cx="6237312" cy="7850832"/>
          </a:xfrm>
          <a:noFill/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1430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539552"/>
            <a:ext cx="6237312" cy="842493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Команды ФК «Алмаз-Антей» </a:t>
            </a:r>
            <a:r>
              <a:rPr lang="ru-RU" sz="2400" dirty="0" smtClean="0">
                <a:latin typeface="Times New Roman"/>
                <a:ea typeface="Calibri"/>
              </a:rPr>
              <a:t>2007, 2008 и 2008-дубль г.р.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юношеской футбольной лиге Северо-Запад (ЮФЛ). ЮФЛ проходил с мая по октябрь 2023г. </a:t>
            </a: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участие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ЮФЛ включают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вымпелов;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страховки;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Дежурство бригады скорой помощи;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фотографа;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видеооператора;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комментатора;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питьевая;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Сухие пайки для судей;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Фуршет на церемонии награждения ЮФЛ;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чирлидеров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церемонии награждения ЮФЛ;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церемонии награждения ЮФЛ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на курсах повышения квалификации Сердечно-легочная реанимация.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команды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2008-дубль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ЮФЛ: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yflrussia.ru/tournament/1030492/tables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3" t="18571" r="33366" b="22004"/>
          <a:stretch/>
        </p:blipFill>
        <p:spPr bwMode="auto">
          <a:xfrm>
            <a:off x="4690" y="1560204"/>
            <a:ext cx="6311818" cy="445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команды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5386" y="8083684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ЮФЛ: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yflrussia.ru/tournament/1030491/tables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3" t="27171" r="33256" b="12426"/>
          <a:stretch/>
        </p:blipFill>
        <p:spPr bwMode="auto">
          <a:xfrm>
            <a:off x="53245" y="1259632"/>
            <a:ext cx="625607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700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49085" y="195416"/>
            <a:ext cx="63813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команды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8309" y="8083684"/>
            <a:ext cx="6357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взяты с официального сайта ЮФЛ: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yflrussia.ru/tournament/1030486/tables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3" t="27467" r="33256" b="12912"/>
          <a:stretch/>
        </p:blipFill>
        <p:spPr bwMode="auto">
          <a:xfrm>
            <a:off x="0" y="1259632"/>
            <a:ext cx="625029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09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5386" y="8379713"/>
            <a:ext cx="635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взяты с официальной группы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ФК «Алмаз-Антей»: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vk.com/album-77910877_296789934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 descr="https://sun9-31.userapi.com/impg/W-Y0J3Vth_CZ8IXxQwvyKv5B5LT4QA2RPZ0f-w/LPKjXxw85jM.jpg?size=2560x1706&amp;quality=95&amp;sign=15d51ef4a081b5f9d0486f4ce33a1d8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1" y="251520"/>
            <a:ext cx="6300000" cy="419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63.userapi.com/impg/wZuIlu88-ziV38s1slXRj0jWbv5CVpzMr0q_iw/NuzbKKD-SMo.jpg?size=2560x1706&amp;quality=95&amp;sign=f1462dcd87879e32a62dde0ec2829b8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8" y="4181354"/>
            <a:ext cx="6300000" cy="419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5775</TotalTime>
  <Words>57</Words>
  <Application>Microsoft Office PowerPoint</Application>
  <PresentationFormat>Экран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поездке  в Финляндию,  г. Рованиеми</dc:title>
  <dc:creator>ISheftner</dc:creator>
  <cp:lastModifiedBy>Суджиян Жанета Кареновна</cp:lastModifiedBy>
  <cp:revision>255</cp:revision>
  <cp:lastPrinted>2024-02-15T09:54:29Z</cp:lastPrinted>
  <dcterms:created xsi:type="dcterms:W3CDTF">2017-10-23T06:25:11Z</dcterms:created>
  <dcterms:modified xsi:type="dcterms:W3CDTF">2024-06-07T07:30:48Z</dcterms:modified>
</cp:coreProperties>
</file>