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6" r:id="rId2"/>
    <p:sldId id="258" r:id="rId3"/>
    <p:sldId id="267" r:id="rId4"/>
    <p:sldId id="268" r:id="rId5"/>
  </p:sldIdLst>
  <p:sldSz cx="6858000" cy="9144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3CD58AA-0736-453E-A8EA-721AAB288989}">
          <p14:sldIdLst>
            <p14:sldId id="256"/>
            <p14:sldId id="258"/>
            <p14:sldId id="267"/>
            <p14:sldId id="268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Sheftner" initials=" 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9886" autoAdjust="0"/>
  </p:normalViewPr>
  <p:slideViewPr>
    <p:cSldViewPr>
      <p:cViewPr>
        <p:scale>
          <a:sx n="80" d="100"/>
          <a:sy n="80" d="100"/>
        </p:scale>
        <p:origin x="-2262" y="-318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36" y="342"/>
    </p:cViewPr>
  </p:outlin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636FF2-0C4A-47CD-98DD-A59AD51E4DED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FAAA73-6705-40F9-927D-0C4338F94A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91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540001"/>
            <a:ext cx="5657850" cy="3458633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" y="6096000"/>
            <a:ext cx="4846320" cy="1422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7315200"/>
            <a:ext cx="5744765" cy="1557867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5137151"/>
            <a:ext cx="4601765" cy="217805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147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147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3147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7327392"/>
            <a:ext cx="5829300" cy="79248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8128000"/>
            <a:ext cx="5829301" cy="812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28600" y="508000"/>
            <a:ext cx="5829300" cy="659045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314" y="7327037"/>
            <a:ext cx="5829300" cy="792835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343650" cy="731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314" y="8128000"/>
            <a:ext cx="5829300" cy="816864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314450" cy="7802033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5715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0"/>
            <a:ext cx="5715000" cy="640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343650" y="0"/>
            <a:ext cx="514350" cy="914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343650" y="7315200"/>
            <a:ext cx="514350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98841" y="7531947"/>
            <a:ext cx="411480" cy="52832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4999726" y="5505027"/>
            <a:ext cx="3156375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4952314" y="2301240"/>
            <a:ext cx="325119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rfs.ru/tournament/1469/tables/al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rfs.ru/media/album/7537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-14844" y="2123728"/>
            <a:ext cx="6381328" cy="14815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Финальный этап </a:t>
            </a:r>
          </a:p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Первенства России</a:t>
            </a:r>
          </a:p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 </a:t>
            </a:r>
            <a:r>
              <a:rPr lang="ru-RU" sz="4000" dirty="0" smtClean="0"/>
              <a:t>Сочи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AutoShape 2" descr="Логотип РФС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Логотип РФС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Логотип РФС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1" name="Picture 9" descr="https://sun9-80.userapi.com/impg/GirqfBYtZMy5KwkpREUP75zfdXH2lJ6A30r7Rg/-7clbnTGovg.jpg?size=1000x1000&amp;quality=95&amp;sign=65652fdec2a09c3d2b4f3bf8f7d8c4e6&amp;type=album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36" t="24187" r="29633" b="23698"/>
          <a:stretch/>
        </p:blipFill>
        <p:spPr bwMode="auto">
          <a:xfrm>
            <a:off x="2383732" y="3923928"/>
            <a:ext cx="1584176" cy="2021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8052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83568"/>
            <a:ext cx="6237312" cy="7850832"/>
          </a:xfrm>
          <a:noFill/>
        </p:spPr>
        <p:txBody>
          <a:bodyPr>
            <a:normAutofit/>
          </a:bodyPr>
          <a:lstStyle/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0" y="539552"/>
            <a:ext cx="6237312" cy="785083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just">
              <a:buFont typeface="Arial" pitchFamily="34" charset="0"/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Font typeface="Arial" pitchFamily="34" charset="0"/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Команда ФК «Алмаз-Антей» </a:t>
            </a:r>
            <a:r>
              <a:rPr lang="ru-RU" sz="2400" dirty="0" smtClean="0">
                <a:latin typeface="Times New Roman"/>
                <a:ea typeface="Calibri"/>
              </a:rPr>
              <a:t>2009 г.р.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приняла участие в финальном этапе Первенства России.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Font typeface="Arial" pitchFamily="34" charset="0"/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Сроки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место проведения Первенства: </a:t>
            </a: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26 ноября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06 декабря 2023г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в г.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Сочи.</a:t>
            </a: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Затраты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участие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Первенстве :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Авиабилеты;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Проживание и питание;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Спортивные страховки.</a:t>
            </a:r>
          </a:p>
          <a:p>
            <a:pPr marL="11430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136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-49085" y="195416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Первенства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25386" y="8083684"/>
            <a:ext cx="6357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официального сайта РФС: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rfs.ru/tournament/1469/tables/all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15" t="14434" r="36500" b="16139"/>
          <a:stretch/>
        </p:blipFill>
        <p:spPr bwMode="auto">
          <a:xfrm>
            <a:off x="2101" y="1043608"/>
            <a:ext cx="6330141" cy="624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19752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-57629" y="8425889"/>
            <a:ext cx="6357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 взяты с официального сайта РФС: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rfs.ru/media/album/7537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050" name="Picture 2" descr="https://hb.bizmrg.com/websiterfs/albums/7537/656f4c4b43847_19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7504"/>
            <a:ext cx="6300000" cy="4189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hb.bizmrg.com/websiterfs/albums/7537/656f4be987e49_192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83968"/>
            <a:ext cx="6300000" cy="4205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44064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5552</TotalTime>
  <Words>29</Words>
  <Application>Microsoft Office PowerPoint</Application>
  <PresentationFormat>Экран (4:3)</PresentationFormat>
  <Paragraphs>24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Соседство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о поездке  в Финляндию,  г. Рованиеми</dc:title>
  <dc:creator>ISheftner</dc:creator>
  <cp:lastModifiedBy>Суджиян Жанета Кареновна</cp:lastModifiedBy>
  <cp:revision>244</cp:revision>
  <cp:lastPrinted>2024-02-08T09:42:26Z</cp:lastPrinted>
  <dcterms:created xsi:type="dcterms:W3CDTF">2017-10-23T06:25:11Z</dcterms:created>
  <dcterms:modified xsi:type="dcterms:W3CDTF">2024-06-07T12:04:56Z</dcterms:modified>
</cp:coreProperties>
</file>