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64" r:id="rId4"/>
    <p:sldId id="268" r:id="rId5"/>
    <p:sldId id="269" r:id="rId6"/>
    <p:sldId id="270" r:id="rId7"/>
    <p:sldId id="267" r:id="rId8"/>
    <p:sldId id="271" r:id="rId9"/>
    <p:sldId id="272" r:id="rId10"/>
    <p:sldId id="273" r:id="rId11"/>
    <p:sldId id="265" r:id="rId12"/>
    <p:sldId id="274" r:id="rId13"/>
    <p:sldId id="275" r:id="rId14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4"/>
            <p14:sldId id="268"/>
            <p14:sldId id="269"/>
            <p14:sldId id="270"/>
            <p14:sldId id="267"/>
            <p14:sldId id="271"/>
            <p14:sldId id="272"/>
            <p14:sldId id="273"/>
            <p14:sldId id="265"/>
            <p14:sldId id="274"/>
            <p14:sldId id="27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8" d="100"/>
          <a:sy n="88" d="100"/>
        </p:scale>
        <p:origin x="-3114" y="15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fspb.org/tournament23095/tabl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ffspb.org/tournament23095/tabl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fspb.org/tournament23095/tabl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ffspb.org/tournament23095/tabl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fspb.org/tournament23095/tabl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ffspb.org/tournament23095/tabl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ffspb.org/tournament23095/tabl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ffspb.org/tournament23095/tabl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48376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Зимнее Первенство Санкт-Петербурга по футболу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2004, 2005, 2006 и молодежная команда приняли участие в Зимнем Первенстве СПб по футболу. </a:t>
            </a: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проведения соревновании: 01.10.2020г. по 31.03. 2021г.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соревновании включают в себя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рганизацию и проведение соревнований.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https://ffspb.org/tournament23095/table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991070"/>
              </p:ext>
            </p:extLst>
          </p:nvPr>
        </p:nvGraphicFramePr>
        <p:xfrm>
          <a:off x="239264" y="611560"/>
          <a:ext cx="6048672" cy="778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3"/>
                <a:gridCol w="720080"/>
                <a:gridCol w="3672408"/>
                <a:gridCol w="64807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Везу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12.12.2020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СТД Петрович -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Победа-АРМЕД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 - Авангард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№2 ВО Звезда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U21-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 -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952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Выборжанин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СШОР №1 Московского р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4:1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СШОР №1 Московского р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5:0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С.П.Б. К.Л.С. -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  -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ШИ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СШ Петроградского р-на Динамо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 Звезда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Красносельского р-на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1:9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Константиновское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-МЗ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 КФ-Титаны - 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 - 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Северный пресс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Невский фронт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0" y="-7552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матчей. Команды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U17, U21, U21-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35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https://ffspb.org/tournament23095/table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875721"/>
              </p:ext>
            </p:extLst>
          </p:nvPr>
        </p:nvGraphicFramePr>
        <p:xfrm>
          <a:off x="239264" y="611560"/>
          <a:ext cx="6048672" cy="775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496"/>
                <a:gridCol w="698697"/>
                <a:gridCol w="3672408"/>
                <a:gridCol w="64807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 -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Балавто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06.02.2021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СШ Петроградского Динамо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СШОР Зенит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С.П.Б.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К.Л.С.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Петроградского Динамо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952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Авангард - Алмаз-Антей </a:t>
                      </a:r>
                      <a:r>
                        <a:rPr lang="en-US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ШИ №357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СШОР №1 Московского р-на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СШОР Зенит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2:2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пен. 4:3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06.03.2021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Петроградского Динамо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07.03.2021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ГУТИД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4:3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Царское село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2:2 пен. 5:4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Константиновское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-МЗ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0:3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-ШИ №357 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 пен. 3:4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06.03.2021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Самсон -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0:7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0" y="-7552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матчей. Команды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U17, U21, U21-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549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https://ffspb.org/tournament23095/table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930672"/>
              </p:ext>
            </p:extLst>
          </p:nvPr>
        </p:nvGraphicFramePr>
        <p:xfrm>
          <a:off x="239264" y="611560"/>
          <a:ext cx="6048672" cy="775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496"/>
                <a:gridCol w="698697"/>
                <a:gridCol w="3672408"/>
                <a:gridCol w="64807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 -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Балавто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06.02.2021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СШ Петроградского Динамо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СШОР Зенит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С.П.Б.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К.Л.С.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Петроградского Динамо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952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Авангард - Алмаз-Антей </a:t>
                      </a:r>
                      <a:r>
                        <a:rPr lang="en-US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ШИ №357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СШОР №1 Московского р-на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СШОР Зенит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2:2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пен. 4:3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06.03.2021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Петроградского Динамо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07.03.2021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ГУТИД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4:3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Царское село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2:2 пен. 5:4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Константиновское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-МЗ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0:3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-ШИ №357 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 пен. 3:4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06.03.2021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Самсон - Алмаз-Антей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U21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0:7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52400" y="7687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матчей. Молодежная команда </a:t>
            </a:r>
          </a:p>
        </p:txBody>
      </p:sp>
    </p:spTree>
    <p:extLst>
      <p:ext uri="{BB962C8B-B14F-4D97-AF65-F5344CB8AC3E}">
        <p14:creationId xmlns:p14="http://schemas.microsoft.com/office/powerpoint/2010/main" val="1585657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https://ffspb.org/tournament23095/table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664394"/>
              </p:ext>
            </p:extLst>
          </p:nvPr>
        </p:nvGraphicFramePr>
        <p:xfrm>
          <a:off x="-1" y="1547660"/>
          <a:ext cx="6309321" cy="4301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859"/>
                <a:gridCol w="728805"/>
                <a:gridCol w="3830659"/>
                <a:gridCol w="675998"/>
              </a:tblGrid>
              <a:tr h="3974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74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– СШ Ленинградец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7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20.12.2020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ШИ №357 - Алмаз-Антей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74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СШОР №1 Московского р-на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74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– СШ Красносельского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р-на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74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 Звезда - Алмаз-Антей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2667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31.01.2021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Ленинградец - Алмаз-Антей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74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-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Коломяги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ШИ №357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0:5</a:t>
                      </a:r>
                    </a:p>
                  </a:txBody>
                  <a:tcPr/>
                </a:tc>
              </a:tr>
              <a:tr h="3974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СШОР №1 Московского р-на 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</a:t>
                      </a:r>
                    </a:p>
                  </a:txBody>
                  <a:tcPr/>
                </a:tc>
              </a:tr>
              <a:tr h="3974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Красносельского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р-на 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0:7</a:t>
                      </a:r>
                    </a:p>
                  </a:txBody>
                  <a:tcPr/>
                </a:tc>
              </a:tr>
              <a:tr h="3974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17:30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– ФК Звезда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0:2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52400" y="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матчей. </a:t>
            </a:r>
          </a:p>
        </p:txBody>
      </p:sp>
    </p:spTree>
    <p:extLst>
      <p:ext uri="{BB962C8B-B14F-4D97-AF65-F5344CB8AC3E}">
        <p14:creationId xmlns:p14="http://schemas.microsoft.com/office/powerpoint/2010/main" val="1370718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соревнований.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U17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https://ffspb.org/tournament23095/table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F:\БФ отчеты\47. Зимнее Первенство\Итоги U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9003"/>
            <a:ext cx="6340556" cy="368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соревнований.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U21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https://ffspb.org/tournament23095/table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F:\БФ отчеты\47. Зимнее Первенство\Итоги U2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6" y="2013999"/>
            <a:ext cx="6269467" cy="363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89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соревнований.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U21-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https://ffspb.org/tournament23095/table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4" name="Picture 2" descr="F:\БФ отчеты\47. Зимнее Первенство\Итоги U21  д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" y="1965338"/>
            <a:ext cx="6356466" cy="383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782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соревнований.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«Алмаз-Антей»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460432"/>
            <a:ext cx="6357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https://ffspb.org/tournament23095/table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28535" t="44059" r="44794" b="33365"/>
          <a:stretch/>
        </p:blipFill>
        <p:spPr bwMode="auto">
          <a:xfrm>
            <a:off x="0" y="2120415"/>
            <a:ext cx="6299009" cy="3099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8164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БФ отчеты\47. Зимнее Первенство\Команда U-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2"/>
          <a:stretch/>
        </p:blipFill>
        <p:spPr bwMode="auto">
          <a:xfrm>
            <a:off x="-31071" y="590446"/>
            <a:ext cx="6381328" cy="354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БФ отчеты\47. Зимнее Первенство\Команда U-17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923" y="4139952"/>
            <a:ext cx="6393032" cy="426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8420504"/>
            <a:ext cx="635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«Футбольный клуб «Алмаз-Антей» 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https://vk.com/albums-77910877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БФ отчеты\47. Зимнее Первенство\Команда U-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504"/>
            <a:ext cx="6361330" cy="424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БФ отчеты\47. Зимнее Первенство\Команда U-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2733"/>
            <a:ext cx="6361330" cy="424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4125" y="8604448"/>
            <a:ext cx="635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«Футбольный клуб «Алмаз-Антей» 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https://vk.com/albums-77910877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731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БФ отчеты\47. Зимнее Первенство\Команда U-21Д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504"/>
            <a:ext cx="637270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БФ отчеты\47. Зимнее Первенство\Команда U-21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" y="4355976"/>
            <a:ext cx="6372843" cy="424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36" y="8585284"/>
            <a:ext cx="635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«Футбольный клуб «Алмаз-Антей» 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https://vk.com/albums-77910877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522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5358</TotalTime>
  <Words>788</Words>
  <Application>Microsoft Office PowerPoint</Application>
  <PresentationFormat>Экран (4:3)</PresentationFormat>
  <Paragraphs>292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214</cp:revision>
  <cp:lastPrinted>2022-02-08T08:40:35Z</cp:lastPrinted>
  <dcterms:created xsi:type="dcterms:W3CDTF">2017-10-23T06:25:11Z</dcterms:created>
  <dcterms:modified xsi:type="dcterms:W3CDTF">2024-06-07T06:50:04Z</dcterms:modified>
</cp:coreProperties>
</file>