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5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gency-start.ru/tournament/1028699/tabl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album-77910877_29038874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8797" y="734874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Турнир </a:t>
            </a:r>
          </a:p>
          <a:p>
            <a:pPr algn="ctr"/>
            <a:r>
              <a:rPr lang="en-US" sz="4000" b="1" dirty="0" smtClean="0"/>
              <a:t>«START CUP</a:t>
            </a:r>
            <a:r>
              <a:rPr lang="ru-RU" sz="4000" b="1" dirty="0" smtClean="0"/>
              <a:t> 2023»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</a:t>
            </a:r>
            <a:r>
              <a:rPr lang="en-US" sz="2400" dirty="0" smtClean="0">
                <a:latin typeface="Times New Roman"/>
                <a:ea typeface="Calibri"/>
              </a:rPr>
              <a:t>09</a:t>
            </a:r>
            <a:r>
              <a:rPr lang="ru-RU" sz="2400" dirty="0" smtClean="0">
                <a:latin typeface="Times New Roman"/>
                <a:ea typeface="Calibri"/>
              </a:rPr>
              <a:t>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турнире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футболу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«START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CUP 2023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и место проведения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турнира 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20 по 24 февраля 2023г. , г. Великий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овгород	</a:t>
            </a: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Турнире: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Ж/д билеты;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Взнос за участие в турнире;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Проживание и питание. 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2515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8315" y="8260547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официального сайта турнира: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agency-start.ru/tournament/1028699/tables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3" t="34795" r="32706" b="27673"/>
          <a:stretch/>
        </p:blipFill>
        <p:spPr bwMode="auto">
          <a:xfrm>
            <a:off x="53766" y="1043608"/>
            <a:ext cx="6193465" cy="269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7" t="35557" r="33221" b="27543"/>
          <a:stretch/>
        </p:blipFill>
        <p:spPr bwMode="auto">
          <a:xfrm>
            <a:off x="53765" y="3955239"/>
            <a:ext cx="6233505" cy="2704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vk.com/album-77910877_290388749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 descr="https://sun9-22.userapi.com/impf/yrGCRs4DIe499SbsUJWTqG9OA_0oZgt4SejY6Q/dhzFWX-uQJ4.jpg?size=2560x1707&amp;quality=95&amp;sign=1bbb1c2167e9f1106d74050f22df73a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5" y="587203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39.userapi.com/impf/MlIUgJWoqKcukxAIjFxI2KhxPHyj9OaCB_2QpQ/h1XYR2GVnQU.jpg?size=2560x1707&amp;quality=95&amp;sign=b4c768e172f8deccc59f57116b7aa924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12"/>
          <a:stretch/>
        </p:blipFill>
        <p:spPr bwMode="auto">
          <a:xfrm>
            <a:off x="37645" y="4426380"/>
            <a:ext cx="6300000" cy="381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5579</TotalTime>
  <Words>32</Words>
  <Application>Microsoft Office PowerPoint</Application>
  <PresentationFormat>Экран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243</cp:revision>
  <cp:lastPrinted>2024-01-29T11:18:50Z</cp:lastPrinted>
  <dcterms:created xsi:type="dcterms:W3CDTF">2017-10-23T06:25:11Z</dcterms:created>
  <dcterms:modified xsi:type="dcterms:W3CDTF">2024-06-07T07:28:50Z</dcterms:modified>
</cp:coreProperties>
</file>