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67" r:id="rId4"/>
    <p:sldId id="265" r:id="rId5"/>
    <p:sldId id="268" r:id="rId6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  <p14:sldId id="26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vk.com/scalmazantey?w=wall-106704073_156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vk.com/scalmazantey?w=wall-106704073_156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vk.com/scalmazantey?w=wall-106704073_156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32546" y="3203848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Турнир по мини-футболу на Кубок Концерна ВКО «Алмаз-Антей» </a:t>
            </a:r>
          </a:p>
          <a:p>
            <a:pPr algn="ctr"/>
            <a:r>
              <a:rPr lang="ru-RU" sz="4000" b="1" dirty="0" smtClean="0"/>
              <a:t>между командами общеобразовательных школ Невского района </a:t>
            </a:r>
          </a:p>
          <a:p>
            <a:pPr algn="ctr"/>
            <a:r>
              <a:rPr lang="ru-RU" sz="4000" b="1" dirty="0" smtClean="0"/>
              <a:t>г. СПб </a:t>
            </a: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2664"/>
            <a:ext cx="6237312" cy="8983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Благотворительный фонд футбольного клуба «Алмаз-Антей» организовал турнир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мини-футболу на Кубок Концерна ВКО «Алмаз-Антей»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командами общеобразовательных школ Невского района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СПб.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проведения турнира: с 28 марта 2023г. по 01 апреля 2023г. 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турниру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в себя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форма;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инвентарь;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Наградная атрибутика;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печатная продукция;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Сувенирная продукция;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зала;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Судейство;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обслуживание;</a:t>
            </a: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Черлидеры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танцевальный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коллектив,аниматор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и звуковое сопровождение.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5568" y="8100392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Спортивного комплекса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«Алмаз-Антей»: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vk.com/scalmazantey?w=wall-106704073_1562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30" t="7037" r="33035" b="3154"/>
          <a:stretch/>
        </p:blipFill>
        <p:spPr bwMode="auto">
          <a:xfrm>
            <a:off x="764704" y="61523"/>
            <a:ext cx="5162760" cy="789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" y="8313003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Спортивного комплекса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«Алмаз-Антей»: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vk.com/scalmazantey?w=wall-106704073_1562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9" y="-36512"/>
            <a:ext cx="6300000" cy="4200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s://sun9-48.userapi.com/impg/V5JCEk_Y7iuJinOrWUUuYLxtdMbmN4vXA1DIkA/D_ORB6lwhaA.jpg?size=2500x1667&amp;quality=95&amp;sign=9359ec482005f6b8392e0fe2aa47da96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9" y="4120112"/>
            <a:ext cx="6300000" cy="420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" y="8313003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Спортивного комплекса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«Алмаз-Антей»: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vk.com/scalmazantey?w=wall-106704073_1562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9" y="4187603"/>
            <a:ext cx="6300000" cy="42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2" y="83147"/>
            <a:ext cx="6300000" cy="42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60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5602</TotalTime>
  <Words>64</Words>
  <Application>Microsoft Office PowerPoint</Application>
  <PresentationFormat>Экран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253</cp:revision>
  <cp:lastPrinted>2024-01-26T08:34:07Z</cp:lastPrinted>
  <dcterms:created xsi:type="dcterms:W3CDTF">2017-10-23T06:25:11Z</dcterms:created>
  <dcterms:modified xsi:type="dcterms:W3CDTF">2024-06-07T07:28:31Z</dcterms:modified>
</cp:coreProperties>
</file>