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sldIdLst>
    <p:sldId id="256" r:id="rId2"/>
    <p:sldId id="258" r:id="rId3"/>
    <p:sldId id="267" r:id="rId4"/>
    <p:sldId id="265" r:id="rId5"/>
  </p:sldIdLst>
  <p:sldSz cx="6858000" cy="9144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63CD58AA-0736-453E-A8EA-721AAB288989}">
          <p14:sldIdLst>
            <p14:sldId id="256"/>
            <p14:sldId id="258"/>
            <p14:sldId id="267"/>
            <p14:sldId id="265"/>
          </p14:sldIdLst>
        </p14:section>
      </p14:section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ISheftner" initials=" 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Средний стиль 3 -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9886" autoAdjust="0"/>
  </p:normalViewPr>
  <p:slideViewPr>
    <p:cSldViewPr>
      <p:cViewPr>
        <p:scale>
          <a:sx n="80" d="100"/>
          <a:sy n="80" d="100"/>
        </p:scale>
        <p:origin x="-3270" y="-306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36" y="342"/>
    </p:cViewPr>
  </p:outlineViewPr>
  <p:notesTextViewPr>
    <p:cViewPr>
      <p:scale>
        <a:sx n="200" d="100"/>
        <a:sy n="2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636FF2-0C4A-47CD-98DD-A59AD51E4DED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003425" y="744538"/>
            <a:ext cx="27908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FAAA73-6705-40F9-927D-0C4338F94A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3910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540001"/>
            <a:ext cx="5657850" cy="3458633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4350" y="6096000"/>
            <a:ext cx="4846320" cy="1422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7315200"/>
            <a:ext cx="5744765" cy="1557867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5137151"/>
            <a:ext cx="4601765" cy="2178051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048256"/>
            <a:ext cx="2743200" cy="61203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314700" y="2048256"/>
            <a:ext cx="2743200" cy="61203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2743200" cy="853016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2743200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14700" y="2046817"/>
            <a:ext cx="2743200" cy="853016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314700" y="2899833"/>
            <a:ext cx="2743200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1" y="7327392"/>
            <a:ext cx="5829300" cy="79248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8128000"/>
            <a:ext cx="5829301" cy="812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28600" y="508000"/>
            <a:ext cx="5829300" cy="659045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314" y="7327037"/>
            <a:ext cx="5829300" cy="792835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343650" cy="73152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314" y="8128000"/>
            <a:ext cx="5829300" cy="816864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314450" cy="7802033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57150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0"/>
            <a:ext cx="5715000" cy="6400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343650" y="0"/>
            <a:ext cx="514350" cy="9144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343650" y="7315200"/>
            <a:ext cx="514350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398841" y="7531947"/>
            <a:ext cx="411480" cy="52832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4999726" y="5505027"/>
            <a:ext cx="3156375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4952314" y="2301240"/>
            <a:ext cx="325119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fond-pvb.ru/tournir?id=160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vk.com/album-77910877_291254899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0" y="1403648"/>
            <a:ext cx="6381328" cy="232495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6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b="1" dirty="0" smtClean="0"/>
              <a:t>II </a:t>
            </a:r>
            <a:r>
              <a:rPr lang="ru-RU" sz="4000" b="1" dirty="0" smtClean="0"/>
              <a:t>Всероссийский детский футбольный турнир на призы </a:t>
            </a:r>
            <a:r>
              <a:rPr lang="ru-RU" sz="4000" b="1" dirty="0"/>
              <a:t>Р</a:t>
            </a:r>
            <a:r>
              <a:rPr lang="ru-RU" sz="4000" b="1" dirty="0" smtClean="0"/>
              <a:t>ината Дасаева 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8052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683568"/>
            <a:ext cx="6237312" cy="7850832"/>
          </a:xfrm>
          <a:noFill/>
        </p:spPr>
        <p:txBody>
          <a:bodyPr>
            <a:normAutofit/>
          </a:bodyPr>
          <a:lstStyle/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114300" indent="0" algn="just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0" y="539552"/>
            <a:ext cx="6237312" cy="7850832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 algn="just">
              <a:buFont typeface="Arial" pitchFamily="34" charset="0"/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114300" indent="0" algn="just">
              <a:buFont typeface="Arial" pitchFamily="34" charset="0"/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Команда ФК «Алмаз-Антей» </a:t>
            </a:r>
            <a:r>
              <a:rPr lang="ru-RU" sz="2400" dirty="0" smtClean="0">
                <a:latin typeface="Times New Roman"/>
                <a:ea typeface="Calibri"/>
              </a:rPr>
              <a:t>2013 г.р.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приняла участие во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 Всероссийском детском футбольном турнире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призы Рината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Дасаева.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Сроки и место проведения турнира: с 09 по 14 апреля 2023г. , г. Москва.</a:t>
            </a:r>
          </a:p>
          <a:p>
            <a:pPr marL="11430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5136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-13692" y="251520"/>
            <a:ext cx="6381328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турнира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-28315" y="8260547"/>
            <a:ext cx="63576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взяты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официального сайта турнира:</a:t>
            </a:r>
          </a:p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fond-pvb.ru/tournir?id=160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26" t="17301" r="30537" b="6463"/>
          <a:stretch/>
        </p:blipFill>
        <p:spPr bwMode="auto">
          <a:xfrm>
            <a:off x="692696" y="878881"/>
            <a:ext cx="5256584" cy="738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1975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8316" y="8453785"/>
            <a:ext cx="62049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Фотографии взяты из официальной группы в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контакте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ФК «Алмаз-Антей»:</a:t>
            </a:r>
          </a:p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vk.com/album-77910877_291254899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1026" name="Picture 2" descr="https://sun9-26.userapi.com/impf/LcDE_cQ9aKfh_GjPYmMw_Y98mfyVZjD-zuzGgA/jEwdBpOqhIE.jpg?size=2560x1707&amp;quality=95&amp;sign=81baeac3d9097c1aca2ef3392c963fbb&amp;type=alb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0" y="251520"/>
            <a:ext cx="6300000" cy="4200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sun9-70.userapi.com/impf/mtkXn7zHEwspeloEEIRnxTIOlOxb2cjJb5C-mg/tdLjoj2vYFA.jpg?size=2560x1707&amp;quality=95&amp;sign=e8ad6a9232bb012122278b71f5a62b8d&amp;type=album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67"/>
          <a:stretch/>
        </p:blipFill>
        <p:spPr bwMode="auto">
          <a:xfrm>
            <a:off x="10800" y="4252964"/>
            <a:ext cx="6300000" cy="3929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7419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седство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5596</TotalTime>
  <Words>35</Words>
  <Application>Microsoft Office PowerPoint</Application>
  <PresentationFormat>Экран (4:3)</PresentationFormat>
  <Paragraphs>16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Соседство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Отчет о поездке  в Финляндию,  г. Рованиеми</dc:title>
  <dc:creator>ISheftner</dc:creator>
  <cp:lastModifiedBy>Суджиян Жанета Кареновна</cp:lastModifiedBy>
  <cp:revision>245</cp:revision>
  <cp:lastPrinted>2024-01-29T11:18:50Z</cp:lastPrinted>
  <dcterms:created xsi:type="dcterms:W3CDTF">2017-10-23T06:25:11Z</dcterms:created>
  <dcterms:modified xsi:type="dcterms:W3CDTF">2024-06-07T07:29:09Z</dcterms:modified>
</cp:coreProperties>
</file>