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64" r:id="rId4"/>
    <p:sldId id="283" r:id="rId5"/>
    <p:sldId id="284" r:id="rId6"/>
    <p:sldId id="285" r:id="rId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83"/>
            <p14:sldId id="284"/>
            <p14:sldId id="28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vk.com/albums-77910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9552" y="226774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Финальные игры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Кубка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РФС по футболу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2007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Финальных играх Кубка РФС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футболу.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и место проведения Соревнования: с 13 по 24 октября 2021г, г. Астрахань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Соревновании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питания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•Страховка футболистов;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места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-53348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игр и итоги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82075"/>
              </p:ext>
            </p:extLst>
          </p:nvPr>
        </p:nvGraphicFramePr>
        <p:xfrm>
          <a:off x="142781" y="1403648"/>
          <a:ext cx="6197775" cy="2815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64"/>
                <a:gridCol w="737830"/>
                <a:gridCol w="3762935"/>
                <a:gridCol w="664046"/>
              </a:tblGrid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Академия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«Ротор» -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(Стадион «Центральный» г. Астрахань)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УОР-5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 - 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Сахалин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Академия Коноплева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284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Алмаз-Антей – Чертаново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6632" y="4572000"/>
            <a:ext cx="6223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«Алмаз-Антей» стала серебряным призёром Кубка РФС среди команд ФНЛ и ПФЛ.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БФ отчеты\начало игр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5" y="16503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Ф отчеты\Игрово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" y="4231726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13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:\БФ отчеты\игровой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" y="2047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игровой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8" y="4217270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538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БФ отчеты\награжде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3" y="9920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БФ отчеты\обща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" y="4244277"/>
            <a:ext cx="6321600" cy="421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722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5514</TotalTime>
  <Words>126</Words>
  <Application>Microsoft Office PowerPoint</Application>
  <PresentationFormat>Экран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231</cp:revision>
  <cp:lastPrinted>2022-02-15T10:23:53Z</cp:lastPrinted>
  <dcterms:created xsi:type="dcterms:W3CDTF">2017-10-23T06:25:11Z</dcterms:created>
  <dcterms:modified xsi:type="dcterms:W3CDTF">2024-06-07T06:57:21Z</dcterms:modified>
</cp:coreProperties>
</file>