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8" r:id="rId3"/>
    <p:sldId id="267" r:id="rId4"/>
    <p:sldId id="268" r:id="rId5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7"/>
            <p14:sldId id="268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9886" autoAdjust="0"/>
  </p:normalViewPr>
  <p:slideViewPr>
    <p:cSldViewPr>
      <p:cViewPr>
        <p:scale>
          <a:sx n="80" d="100"/>
          <a:sy n="80" d="100"/>
        </p:scale>
        <p:origin x="-2262" y="-31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vk.com/feed?q=#&#1092;&#1077;&#1089;&#1090;&#1052;&#1070;&#1060;&#1051;&amp;section=search&amp;w=wall-204302538_20504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vk.com/album-77910877_29790944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11820" y="467544"/>
            <a:ext cx="6381328" cy="20576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Турнир победителей </a:t>
            </a: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МЮФЛ</a:t>
            </a:r>
          </a:p>
        </p:txBody>
      </p:sp>
      <p:pic>
        <p:nvPicPr>
          <p:cNvPr id="1026" name="Picture 2" descr="https://upload.wikimedia.org/wikipedia/ru/6/69/Yfl_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46" y="3170442"/>
            <a:ext cx="5532796" cy="2360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Команда ФК «Алмаз-Антей» </a:t>
            </a:r>
            <a:r>
              <a:rPr lang="ru-RU" sz="2400" dirty="0" smtClean="0">
                <a:latin typeface="Times New Roman"/>
                <a:ea typeface="Calibri"/>
              </a:rPr>
              <a:t>2007 г.р.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приняла участие в турнире победителей межрегиональной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юношеской футбольной лиги (МЮФЛ). </a:t>
            </a:r>
          </a:p>
          <a:p>
            <a:pPr marL="11430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Сроки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место проведения Турнира:</a:t>
            </a: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7 по 16 ноября 2023г.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г. Сочи. </a:t>
            </a:r>
          </a:p>
          <a:p>
            <a:pPr marL="11430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на участие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Турнире включают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себя: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Проживание и питание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двух сопровождающих команду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тренеров;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Авиа и ж/д билеты для двух сопровождающих команду тренеров.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49085" y="195416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турнира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25386" y="8083684"/>
            <a:ext cx="63576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официальной группы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«ЮФЛ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Северо-Запад | Юношеская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футбольная лига»</a:t>
            </a:r>
          </a:p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://vk.com/feed?q=%23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фестМЮФЛ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&amp;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section=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search&amp;w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=wall-204302538_20504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26" name="Picture 2" descr="https://sun9-14.userapi.com/impg/iDXH5E4ETiC6PjL1J6OHV7ZN5SX9pViT9QMrMQ/5-dVS7Wkv6Y.jpg?size=1080x1080&amp;quality=95&amp;sign=76429b63957175ebd504c72c72d4860a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0919"/>
            <a:ext cx="6300000" cy="63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1975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25386" y="8379713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с официальной группы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ФК «Алмаз-Антей»: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vk.com/album-77910877_297909447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050" name="Picture 2" descr="https://sun9-14.userapi.com/impf/bGLRILg9trgDsM7e5lFVWH2huXyS1z7Yesva6Q/L2TfhEc129M.jpg?size=1280x853&amp;quality=95&amp;sign=322292e417aebe4dddb5cbfbf88a2489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2" y="85608"/>
            <a:ext cx="6300000" cy="4198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72.userapi.com/impf/DsNTsFX7Rxjj2G4TFdZEBOmp9e6j68T4T5UlbA/Rk40iIZhVeI.jpg?size=1280x853&amp;quality=95&amp;sign=f59ec8bf16d70f9a33df3e282fe459e1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3" y="4211960"/>
            <a:ext cx="6300000" cy="4198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44064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5544</TotalTime>
  <Words>41</Words>
  <Application>Microsoft Office PowerPoint</Application>
  <PresentationFormat>Экран (4:3)</PresentationFormat>
  <Paragraphs>18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245</cp:revision>
  <cp:lastPrinted>2024-02-08T07:42:39Z</cp:lastPrinted>
  <dcterms:created xsi:type="dcterms:W3CDTF">2017-10-23T06:25:11Z</dcterms:created>
  <dcterms:modified xsi:type="dcterms:W3CDTF">2024-06-07T10:47:27Z</dcterms:modified>
</cp:coreProperties>
</file>