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67" r:id="rId4"/>
    <p:sldId id="268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rfs.ru/tournament/1389/tables/al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vk.com/album-77910877_28291697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4844" y="154766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России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4000" dirty="0" smtClean="0"/>
              <a:t>Тюмень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Логотип РФ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Логотип РФ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Логотип РФС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https://sun9-80.userapi.com/impg/GirqfBYtZMy5KwkpREUP75zfdXH2lJ6A30r7Rg/-7clbnTGovg.jpg?size=1000x1000&amp;quality=95&amp;sign=65652fdec2a09c3d2b4f3bf8f7d8c4e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6" t="24187" r="29633" b="23698"/>
          <a:stretch/>
        </p:blipFill>
        <p:spPr bwMode="auto">
          <a:xfrm>
            <a:off x="2383732" y="3923928"/>
            <a:ext cx="1584176" cy="202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2006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финале Первенства России.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 02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16 мая 2022г., в г. Тюмень.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Затраты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финале включают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себя:</a:t>
            </a: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•Ж/д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билеты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•Страховки;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проживания;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•Организация питания.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финала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финала РФС: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www.rfs.ru/tournament/1389/tables/all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1" t="12826" r="35345" b="10568"/>
          <a:stretch/>
        </p:blipFill>
        <p:spPr bwMode="auto">
          <a:xfrm>
            <a:off x="476672" y="1115616"/>
            <a:ext cx="5616624" cy="568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379713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вконтатке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vk.com/album-77910877_282916975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2" descr="https://sun9-40.userapi.com/impg/rgmKrLQ6SoJsdLNPcInYHrii0ADZn9YNfBRjxg/08WVYWXRo8U.jpg?size=1600x1066&amp;quality=95&amp;sign=025a1bd413e375cba1463a6311d53ac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" y="107504"/>
            <a:ext cx="6336000" cy="422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sun9-9.userapi.com/impg/mxy1HO_T6eksUr7V2bxP7BaqXSgAveYlH1Vf1A/GO-_sRhu3oE.jpg?size=1600x1039&amp;quality=95&amp;sign=76157a8278d3bf6111b910fa44c1863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72" y="4263204"/>
            <a:ext cx="6336000" cy="411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5486</TotalTime>
  <Words>33</Words>
  <Application>Microsoft Office PowerPoint</Application>
  <PresentationFormat>Экран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236</cp:revision>
  <cp:lastPrinted>2023-03-09T07:46:33Z</cp:lastPrinted>
  <dcterms:created xsi:type="dcterms:W3CDTF">2017-10-23T06:25:11Z</dcterms:created>
  <dcterms:modified xsi:type="dcterms:W3CDTF">2024-06-07T07:18:06Z</dcterms:modified>
</cp:coreProperties>
</file>