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6"/>
  </p:notesMasterIdLst>
  <p:sldIdLst>
    <p:sldId id="256" r:id="rId2"/>
    <p:sldId id="258" r:id="rId3"/>
    <p:sldId id="267" r:id="rId4"/>
    <p:sldId id="268" r:id="rId5"/>
  </p:sldIdLst>
  <p:sldSz cx="6858000" cy="9144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63CD58AA-0736-453E-A8EA-721AAB288989}">
          <p14:sldIdLst>
            <p14:sldId id="256"/>
            <p14:sldId id="258"/>
            <p14:sldId id="267"/>
            <p14:sldId id="268"/>
          </p14:sldIdLst>
        </p14:section>
      </p14:section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ISheftner" initials=" 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Средний стиль 3 - акцент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B301B821-A1FF-4177-AEE7-76D212191A09}" styleName="Средний стиль 1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6E25E649-3F16-4E02-A733-19D2CDBF48F0}" styleName="Средний стиль 3 - акцент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 autoAdjust="0"/>
    <p:restoredTop sz="99886" autoAdjust="0"/>
  </p:normalViewPr>
  <p:slideViewPr>
    <p:cSldViewPr>
      <p:cViewPr>
        <p:scale>
          <a:sx n="80" d="100"/>
          <a:sy n="80" d="100"/>
        </p:scale>
        <p:origin x="-3270" y="-306"/>
      </p:cViewPr>
      <p:guideLst>
        <p:guide orient="horz" pos="2880"/>
        <p:guide pos="2160"/>
      </p:guideLst>
    </p:cSldViewPr>
  </p:slideViewPr>
  <p:outlineViewPr>
    <p:cViewPr>
      <p:scale>
        <a:sx n="33" d="100"/>
        <a:sy n="33" d="100"/>
      </p:scale>
      <p:origin x="36" y="342"/>
    </p:cViewPr>
  </p:outlineViewPr>
  <p:notesTextViewPr>
    <p:cViewPr>
      <p:scale>
        <a:sx n="200" d="100"/>
        <a:sy n="2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commentAuthors" Target="commentAuthor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636FF2-0C4A-47CD-98DD-A59AD51E4DED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003425" y="744538"/>
            <a:ext cx="27908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FAAA73-6705-40F9-927D-0C4338F94A5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3910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540001"/>
            <a:ext cx="5657850" cy="3458633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14350" y="6096000"/>
            <a:ext cx="4846320" cy="1422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7315200"/>
            <a:ext cx="5744765" cy="1557867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5137151"/>
            <a:ext cx="4601765" cy="2178051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048256"/>
            <a:ext cx="2743200" cy="612038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314700" y="2048256"/>
            <a:ext cx="2743200" cy="612038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2743200" cy="853016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2743200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14700" y="2046817"/>
            <a:ext cx="2743200" cy="853016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314700" y="2899833"/>
            <a:ext cx="2743200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1" y="7327392"/>
            <a:ext cx="5829300" cy="79248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8600" y="8128000"/>
            <a:ext cx="5829301" cy="812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228600" y="508000"/>
            <a:ext cx="5829300" cy="659045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6314" y="7327037"/>
            <a:ext cx="5829300" cy="792835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343650" cy="73152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6314" y="8128000"/>
            <a:ext cx="5829300" cy="816864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314450" cy="7802033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57150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0"/>
            <a:ext cx="5715000" cy="6400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6343650" y="0"/>
            <a:ext cx="514350" cy="9144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6343650" y="7315200"/>
            <a:ext cx="514350" cy="914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398841" y="7531947"/>
            <a:ext cx="411480" cy="52832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4999726" y="5505027"/>
            <a:ext cx="3156375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4952314" y="2301240"/>
            <a:ext cx="325119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rfs.ru/tournament/1418/tables/all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rfs.ru/media/album/7038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-14844" y="1547664"/>
            <a:ext cx="6381328" cy="205762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6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Финальный турнир  </a:t>
            </a:r>
          </a:p>
          <a:p>
            <a:pPr algn="ctr"/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Первенства России</a:t>
            </a:r>
          </a:p>
          <a:p>
            <a:pPr algn="ctr"/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г. </a:t>
            </a:r>
            <a:r>
              <a:rPr lang="ru-RU" sz="4000" dirty="0" smtClean="0"/>
              <a:t>Крымск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AutoShape 2" descr="Логотип РФС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Логотип РФС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6" descr="Логотип РФС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081" name="Picture 9" descr="https://sun9-80.userapi.com/impg/GirqfBYtZMy5KwkpREUP75zfdXH2lJ6A30r7Rg/-7clbnTGovg.jpg?size=1000x1000&amp;quality=95&amp;sign=65652fdec2a09c3d2b4f3bf8f7d8c4e6&amp;type=album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536" t="24187" r="29633" b="23698"/>
          <a:stretch/>
        </p:blipFill>
        <p:spPr bwMode="auto">
          <a:xfrm>
            <a:off x="2383732" y="3923928"/>
            <a:ext cx="1584176" cy="20219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80523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683568"/>
            <a:ext cx="6237312" cy="7850832"/>
          </a:xfrm>
          <a:noFill/>
        </p:spPr>
        <p:txBody>
          <a:bodyPr>
            <a:normAutofit/>
          </a:bodyPr>
          <a:lstStyle/>
          <a:p>
            <a:pPr marL="11430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  <a:p>
            <a:pPr marL="114300" indent="0" algn="just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Объект 2"/>
          <p:cNvSpPr txBox="1">
            <a:spLocks/>
          </p:cNvSpPr>
          <p:nvPr/>
        </p:nvSpPr>
        <p:spPr>
          <a:xfrm>
            <a:off x="0" y="539552"/>
            <a:ext cx="6237312" cy="7850832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3429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584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286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4300" indent="0" algn="just">
              <a:buFont typeface="Arial" pitchFamily="34" charset="0"/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  <a:p>
            <a:pPr marL="114300" indent="0" algn="just">
              <a:buFont typeface="Arial" pitchFamily="34" charset="0"/>
              <a:buNone/>
            </a:pP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Команда ФК «Алмаз-Антей» </a:t>
            </a:r>
            <a:r>
              <a:rPr lang="ru-RU" sz="2400" dirty="0" smtClean="0">
                <a:latin typeface="Times New Roman"/>
                <a:ea typeface="Calibri"/>
              </a:rPr>
              <a:t>2008 г.р.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приняла участие в финальном турнире  Первенства России.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 algn="just">
              <a:buFont typeface="Arial" pitchFamily="34" charset="0"/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	Сроки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место проведения Первенства: с 13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24 апреля 2023г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., в г.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Крымск.</a:t>
            </a:r>
          </a:p>
          <a:p>
            <a:pPr marL="11430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Затраты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участие в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финале включают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себя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Ж/д билеты;</a:t>
            </a:r>
          </a:p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Услуги по проживанию и питанию;</a:t>
            </a:r>
          </a:p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Спортивные страховки.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51366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 txBox="1">
            <a:spLocks/>
          </p:cNvSpPr>
          <p:nvPr/>
        </p:nvSpPr>
        <p:spPr>
          <a:xfrm>
            <a:off x="-49085" y="195416"/>
            <a:ext cx="6381328" cy="6480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Первенства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-25386" y="8083684"/>
            <a:ext cx="63576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Данные взяты с официального сайта РФС:</a:t>
            </a:r>
          </a:p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rfs.ru/tournament/1418/tables/all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56" t="12827" r="36005" b="14086"/>
          <a:stretch/>
        </p:blipFill>
        <p:spPr bwMode="auto">
          <a:xfrm>
            <a:off x="-22183" y="971600"/>
            <a:ext cx="6366978" cy="64251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519752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hb.bizmrg.com/websiterfs/albums/7038/6444313f5712e_192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43" y="35496"/>
            <a:ext cx="6300000" cy="42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4" descr="https://hb.bizmrg.com/websiterfs/albums/7038/644430f5df381_192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225889"/>
            <a:ext cx="6300000" cy="42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-57629" y="8425889"/>
            <a:ext cx="63576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Фотографии взяты с официального сайта РФС:</a:t>
            </a:r>
          </a:p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https://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rfs.ru/media/album/7038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7440649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седство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Стандартная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оседство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5497</TotalTime>
  <Words>29</Words>
  <Application>Microsoft Office PowerPoint</Application>
  <PresentationFormat>Экран (4:3)</PresentationFormat>
  <Paragraphs>21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Соседство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Отчет о поездке  в Финляндию,  г. Рованиеми</dc:title>
  <dc:creator>ISheftner</dc:creator>
  <cp:lastModifiedBy>Суджиян Жанета Кареновна</cp:lastModifiedBy>
  <cp:revision>240</cp:revision>
  <cp:lastPrinted>2024-02-02T12:26:43Z</cp:lastPrinted>
  <dcterms:created xsi:type="dcterms:W3CDTF">2017-10-23T06:25:11Z</dcterms:created>
  <dcterms:modified xsi:type="dcterms:W3CDTF">2024-06-07T07:30:00Z</dcterms:modified>
</cp:coreProperties>
</file>