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6"/>
  </p:notesMasterIdLst>
  <p:sldIdLst>
    <p:sldId id="256" r:id="rId2"/>
    <p:sldId id="258" r:id="rId3"/>
    <p:sldId id="267" r:id="rId4"/>
    <p:sldId id="265" r:id="rId5"/>
  </p:sldIdLst>
  <p:sldSz cx="6858000" cy="9144000" type="screen4x3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63CD58AA-0736-453E-A8EA-721AAB288989}">
          <p14:sldIdLst>
            <p14:sldId id="256"/>
            <p14:sldId id="258"/>
            <p14:sldId id="267"/>
            <p14:sldId id="265"/>
          </p14:sldIdLst>
        </p14:section>
      </p14:section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ISheftner" initials=" 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5BE263C-DBD7-4A20-BB59-AAB30ACAA65A}" styleName="Средний стиль 3 - акцент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9CF1AB2-1976-4502-BF36-3FF5EA218861}" styleName="Средний стиль 4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B301B821-A1FF-4177-AEE7-76D212191A09}" styleName="Средний стиль 1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69012ECD-51FC-41F1-AA8D-1B2483CD663E}" styleName="Светлый стиль 2 -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6E25E649-3F16-4E02-A733-19D2CDBF48F0}" styleName="Средний стиль 3 - акцент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 autoAdjust="0"/>
    <p:restoredTop sz="99886" autoAdjust="0"/>
  </p:normalViewPr>
  <p:slideViewPr>
    <p:cSldViewPr>
      <p:cViewPr>
        <p:scale>
          <a:sx n="80" d="100"/>
          <a:sy n="80" d="100"/>
        </p:scale>
        <p:origin x="-3270" y="-306"/>
      </p:cViewPr>
      <p:guideLst>
        <p:guide orient="horz" pos="2880"/>
        <p:guide pos="2160"/>
      </p:guideLst>
    </p:cSldViewPr>
  </p:slideViewPr>
  <p:outlineViewPr>
    <p:cViewPr>
      <p:scale>
        <a:sx n="33" d="100"/>
        <a:sy n="33" d="100"/>
      </p:scale>
      <p:origin x="36" y="342"/>
    </p:cViewPr>
  </p:outlineViewPr>
  <p:notesTextViewPr>
    <p:cViewPr>
      <p:scale>
        <a:sx n="200" d="100"/>
        <a:sy n="2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commentAuthors" Target="commentAuthor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636FF2-0C4A-47CD-98DD-A59AD51E4DED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003425" y="744538"/>
            <a:ext cx="27908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0" y="4714875"/>
            <a:ext cx="5438775" cy="44672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4FAAA73-6705-40F9-927D-0C4338F94A5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3910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540001"/>
            <a:ext cx="5657850" cy="3458633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14350" y="6096000"/>
            <a:ext cx="4846320" cy="1422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7315200"/>
            <a:ext cx="5744765" cy="1557867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5137151"/>
            <a:ext cx="4601765" cy="2178051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2048256"/>
            <a:ext cx="2743200" cy="612038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314700" y="2048256"/>
            <a:ext cx="2743200" cy="612038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2743200" cy="853016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2743200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14700" y="2046817"/>
            <a:ext cx="2743200" cy="853016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314700" y="2899833"/>
            <a:ext cx="2743200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1" y="7327392"/>
            <a:ext cx="5829300" cy="79248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8600" y="8128000"/>
            <a:ext cx="5829301" cy="812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228600" y="508000"/>
            <a:ext cx="5829300" cy="659045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6314" y="7327037"/>
            <a:ext cx="5829300" cy="792835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343650" cy="73152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6314" y="8128000"/>
            <a:ext cx="5829300" cy="816864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314450" cy="7802033"/>
          </a:xfrm>
        </p:spPr>
        <p:txBody>
          <a:bodyPr vert="eaVert" anchor="b" anchorCtr="0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57150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133600"/>
            <a:ext cx="5715000" cy="6400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6343650" y="0"/>
            <a:ext cx="514350" cy="9144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6343650" y="7315200"/>
            <a:ext cx="514350" cy="914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398841" y="7531947"/>
            <a:ext cx="411480" cy="52832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4999726" y="5505027"/>
            <a:ext cx="3156375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4952314" y="2301240"/>
            <a:ext cx="3251199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://www.dfl.org.ru/competitions/sled/2022/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hyperlink" Target="https://vk.com/fcalmazantey?w=wall-77910877_9581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0" y="1619672"/>
            <a:ext cx="6381328" cy="232495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6600" kern="1200" cap="none" spc="-100" baseline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IV </a:t>
            </a:r>
            <a:r>
              <a:rPr lang="ru-RU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Всероссийский турнир </a:t>
            </a:r>
            <a: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«След на земле» </a:t>
            </a:r>
            <a:endParaRPr lang="ru-RU" sz="4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Памяти </a:t>
            </a:r>
          </a:p>
          <a:p>
            <a:pPr algn="ctr"/>
            <a:r>
              <a:rPr lang="ru-RU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Юрия </a:t>
            </a:r>
            <a: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Петровича </a:t>
            </a:r>
            <a:r>
              <a:rPr lang="ru-RU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Коноплева</a:t>
            </a:r>
          </a:p>
          <a:p>
            <a:pPr algn="ctr"/>
            <a:r>
              <a:rPr lang="ru-RU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2009 г.р. 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4" name="Picture 2" descr="https://sun9-40.userapi.com/impg/xmSv4o1TOCvY0GOpPkm9eT5JvL8tQvHBggP0hg/YUixt-gNIbw.jpg?size=2560x2560&amp;quality=95&amp;sign=d299a4a5e2c3064cffde79cb2412ffe2&amp;type=album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665"/>
          <a:stretch/>
        </p:blipFill>
        <p:spPr bwMode="auto">
          <a:xfrm>
            <a:off x="1870069" y="3944630"/>
            <a:ext cx="2592288" cy="2238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68052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683568"/>
            <a:ext cx="6237312" cy="7850832"/>
          </a:xfrm>
          <a:noFill/>
        </p:spPr>
        <p:txBody>
          <a:bodyPr>
            <a:normAutofit/>
          </a:bodyPr>
          <a:lstStyle/>
          <a:p>
            <a:pPr marL="114300" indent="0" algn="just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</a:p>
          <a:p>
            <a:pPr marL="114300" indent="0" algn="just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indent="0" algn="just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Объект 2"/>
          <p:cNvSpPr txBox="1">
            <a:spLocks/>
          </p:cNvSpPr>
          <p:nvPr/>
        </p:nvSpPr>
        <p:spPr>
          <a:xfrm>
            <a:off x="0" y="539552"/>
            <a:ext cx="6237312" cy="7850832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/>
          </a:bodyPr>
          <a:lstStyle>
            <a:lvl1pPr marL="3429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5840" indent="-22860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80160" indent="-22860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54480" indent="-228600" algn="l" defTabSz="914400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03120" indent="-18288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18288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14300" indent="0" algn="just">
              <a:buFont typeface="Arial" pitchFamily="34" charset="0"/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</a:p>
          <a:p>
            <a:pPr marL="114300" indent="0" algn="just">
              <a:buFont typeface="Arial" pitchFamily="34" charset="0"/>
              <a:buNone/>
            </a:pP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indent="0" algn="just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Команда ФК «Алмаз-Антей» </a:t>
            </a:r>
            <a:r>
              <a:rPr lang="ru-RU" sz="2400" dirty="0" smtClean="0">
                <a:latin typeface="Times New Roman"/>
                <a:ea typeface="Calibri"/>
              </a:rPr>
              <a:t>2009 г.р.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приняла участие в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IV Всероссийском турнире «След на земле» Памяти Юрия Петровича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Коноплева.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indent="0" algn="just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Сроки и место проведения турнира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с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01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07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мая 2022г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., г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Тольятти.</a:t>
            </a:r>
          </a:p>
          <a:p>
            <a:pPr marL="114300" indent="0" algn="just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</a:p>
          <a:p>
            <a:pPr marL="114300" indent="0" algn="just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Затраты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участие в Турнире включают в себя:</a:t>
            </a:r>
          </a:p>
          <a:p>
            <a:pPr marL="114300" indent="0" algn="just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•Проживание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питание команды ФК «Алмаз-Антей» 2009 г.р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.;</a:t>
            </a:r>
          </a:p>
          <a:p>
            <a:pPr marL="114300" indent="0" algn="just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•Трансфер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 ж/д вокзала Самары до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Тольятти.</a:t>
            </a:r>
          </a:p>
        </p:txBody>
      </p:sp>
    </p:spTree>
    <p:extLst>
      <p:ext uri="{BB962C8B-B14F-4D97-AF65-F5344CB8AC3E}">
        <p14:creationId xmlns:p14="http://schemas.microsoft.com/office/powerpoint/2010/main" val="3945136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 txBox="1">
            <a:spLocks/>
          </p:cNvSpPr>
          <p:nvPr/>
        </p:nvSpPr>
        <p:spPr>
          <a:xfrm>
            <a:off x="0" y="323528"/>
            <a:ext cx="6381328" cy="6480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600" kern="1200" cap="none" spc="-100" baseline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турнира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-45249" y="8137439"/>
            <a:ext cx="63576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Данные взяты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официального сайта турнира: 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://www.dfl.org.ru/competitions/sled/2022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/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784" t="21430" r="24050" b="7220"/>
          <a:stretch/>
        </p:blipFill>
        <p:spPr bwMode="auto">
          <a:xfrm>
            <a:off x="54771" y="1005270"/>
            <a:ext cx="6170187" cy="66630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51975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8316" y="8453785"/>
            <a:ext cx="62049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Фотографии взяты из официальной группы в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вконтакте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ФК «Алмаз-Антей»:</a:t>
            </a:r>
          </a:p>
          <a:p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</a:t>
            </a:r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vk.com/fcalmazantey?w=wall-77910877_9581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 descr="https://sun9-64.userapi.com/impg/lGQ__dkUPPiKQl8eoFDT-ysINBYHvejS1mKJSg/tOIKKgkZ3Q4.jpg?size=1024x746&amp;quality=95&amp;sign=84d4abcf7b32a04abfee82a59823e6d8&amp;type=albu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43608"/>
            <a:ext cx="6336000" cy="46158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97419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седство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Стандартная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оседство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Adjacency</Template>
  <TotalTime>5442</TotalTime>
  <Words>42</Words>
  <Application>Microsoft Office PowerPoint</Application>
  <PresentationFormat>Экран (4:3)</PresentationFormat>
  <Paragraphs>19</Paragraphs>
  <Slides>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5" baseType="lpstr">
      <vt:lpstr>Соседство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Отчет о поездке  в Финляндию,  г. Рованиеми</dc:title>
  <dc:creator>ISheftner</dc:creator>
  <cp:lastModifiedBy>Суджиян Жанета Кареновна</cp:lastModifiedBy>
  <cp:revision>239</cp:revision>
  <cp:lastPrinted>2023-03-09T07:36:14Z</cp:lastPrinted>
  <dcterms:created xsi:type="dcterms:W3CDTF">2017-10-23T06:25:11Z</dcterms:created>
  <dcterms:modified xsi:type="dcterms:W3CDTF">2024-06-07T07:17:47Z</dcterms:modified>
</cp:coreProperties>
</file>