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67" r:id="rId4"/>
    <p:sldId id="277" r:id="rId5"/>
    <p:sldId id="276" r:id="rId6"/>
    <p:sldId id="278" r:id="rId7"/>
    <p:sldId id="279" r:id="rId8"/>
    <p:sldId id="265" r:id="rId9"/>
    <p:sldId id="280" r:id="rId10"/>
    <p:sldId id="281" r:id="rId11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77"/>
            <p14:sldId id="276"/>
            <p14:sldId id="278"/>
            <p14:sldId id="279"/>
            <p14:sldId id="265"/>
            <p14:sldId id="280"/>
            <p14:sldId id="28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8" d="100"/>
          <a:sy n="88" d="100"/>
        </p:scale>
        <p:origin x="-3114" y="1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1244/table" TargetMode="External"/><Relationship Id="rId2" Type="http://schemas.openxmlformats.org/officeDocument/2006/relationships/hyperlink" Target="https://stat.ffspb.org/tournament3050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1273/table" TargetMode="External"/><Relationship Id="rId2" Type="http://schemas.openxmlformats.org/officeDocument/2006/relationships/hyperlink" Target="https://stat.ffspb.org/tournament305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1239/table" TargetMode="External"/><Relationship Id="rId2" Type="http://schemas.openxmlformats.org/officeDocument/2006/relationships/hyperlink" Target="https://stat.ffspb.org/tournament3050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0511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stat.ffspb.org/tournament305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stat.ffspb.org/tournament3051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.ffspb.org/tournament31145/table" TargetMode="External"/><Relationship Id="rId2" Type="http://schemas.openxmlformats.org/officeDocument/2006/relationships/hyperlink" Target="https://stat.ffspb.org/tournament3100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vk.com/photo-77910877_45732083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vk.com/photo-77910877_45731812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vk.com/album-77910877_2862927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483768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Кубок  и Первенство Санкт-Петербурга по футболу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2005, 2008, 2009 и молодежная команда приняли участие в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Кубке и Первенстве Санкт-Петербурга по футболу среди юношеских и молодежных команд высшей лиги сезона 2022г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первенстве включают в себя заявочные взносы для команд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3549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2005 г.р.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31641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stat.ffspb.org/tournament30505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stat.ffspb.org/tournament31244/table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4" t="42563" r="40942" b="18420"/>
          <a:stretch/>
        </p:blipFill>
        <p:spPr bwMode="auto">
          <a:xfrm>
            <a:off x="875150" y="755575"/>
            <a:ext cx="4858106" cy="3480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1875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-48345" y="4139952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2005 г.р.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8" t="33297" r="33758" b="30507"/>
          <a:stretch/>
        </p:blipFill>
        <p:spPr bwMode="auto">
          <a:xfrm>
            <a:off x="980728" y="4835588"/>
            <a:ext cx="4800628" cy="328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179512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316416"/>
            <a:ext cx="6357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stat.ffspb.org/tournament30508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stat.ffspb.org/tournament31273/table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42559" r="40993" b="14801"/>
          <a:stretch/>
        </p:blipFill>
        <p:spPr bwMode="auto">
          <a:xfrm>
            <a:off x="859918" y="854291"/>
            <a:ext cx="4603643" cy="36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4480569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2008 г.р.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3" t="50000" r="33704" b="14668"/>
          <a:stretch/>
        </p:blipFill>
        <p:spPr bwMode="auto">
          <a:xfrm>
            <a:off x="897736" y="5236233"/>
            <a:ext cx="4528006" cy="305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885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10750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31641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stat.ffspb.org/tournament30505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stat.ffspb.org/tournament31239/table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0679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7" t="34082" r="40658" b="16104"/>
          <a:stretch/>
        </p:blipFill>
        <p:spPr bwMode="auto">
          <a:xfrm>
            <a:off x="1253528" y="764711"/>
            <a:ext cx="3831656" cy="344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13692" y="428396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2009 г.р.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6" t="50000" r="33891" b="14868"/>
          <a:stretch/>
        </p:blipFill>
        <p:spPr bwMode="auto">
          <a:xfrm>
            <a:off x="818793" y="4932040"/>
            <a:ext cx="4716358" cy="314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19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10750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г.р.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100392"/>
            <a:ext cx="6357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stat.ffspb.org/tournament30510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stat.ffspb.org/tournament30511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stat.ffspb.org/tournament30512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0679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5" t="43787" r="43241" b="37178"/>
          <a:stretch/>
        </p:blipFill>
        <p:spPr bwMode="auto">
          <a:xfrm>
            <a:off x="1153886" y="827584"/>
            <a:ext cx="4378994" cy="180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-13692" y="277180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 г.р.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5" t="43857" r="42909" b="36862"/>
          <a:stretch/>
        </p:blipFill>
        <p:spPr bwMode="auto">
          <a:xfrm>
            <a:off x="1132047" y="3502106"/>
            <a:ext cx="4378994" cy="1779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-28924" y="543609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 г.р.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6" t="43696" r="42755" b="37101"/>
          <a:stretch/>
        </p:blipFill>
        <p:spPr bwMode="auto">
          <a:xfrm>
            <a:off x="1126976" y="6084168"/>
            <a:ext cx="4357155" cy="177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966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3549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команда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7073" y="8163689"/>
            <a:ext cx="6357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Федерации Футбола СПб: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stat.ffspb.org/tournament31008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stat.ffspb.org/tournament31145/table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8924" y="40679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9" t="42271" r="41241" b="22250"/>
          <a:stretch/>
        </p:blipFill>
        <p:spPr bwMode="auto">
          <a:xfrm>
            <a:off x="1340768" y="899592"/>
            <a:ext cx="413423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9" t="13363" r="30060" b="16754"/>
          <a:stretch/>
        </p:blipFill>
        <p:spPr bwMode="auto">
          <a:xfrm>
            <a:off x="1571682" y="4391980"/>
            <a:ext cx="3672408" cy="391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-40772" y="363589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Кубка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команда </a:t>
            </a:r>
          </a:p>
        </p:txBody>
      </p:sp>
    </p:spTree>
    <p:extLst>
      <p:ext uri="{BB962C8B-B14F-4D97-AF65-F5344CB8AC3E}">
        <p14:creationId xmlns:p14="http://schemas.microsoft.com/office/powerpoint/2010/main" val="52028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vk.com/photo-77910877_457320830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sun9-32.userapi.com/impg/07wBn-0urq2vH5s9nyQACg_AR-BE-YFToCQIgQ/Z87TkyWHlIU.jpg?size=2100x1400&amp;quality=95&amp;sign=cff7317912df1f0e8945f9ebb472eeb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0" y="0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50.userapi.com/impg/BYH-CWzn3X4pDTPB_kTj1TXmMXUW1mfRgkqUVA/HzLYERyJF9c.jpg?size=2100x1400&amp;quality=95&amp;sign=db4f835bd7783a1a5a9f859b46c027e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0" y="4220303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vk.com/photo-77910877_457318129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sun9-16.userapi.com/impg/At57kO2jcuiZKmyGqokVDuzpTh9xGVBzHVghcA/diGFDWv0zHo.jpg?size=1800x1200&amp;quality=95&amp;sign=bc596eb21a983d73ebd2dc236c3b54c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7" y="0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80.userapi.com/impg/hY0rwjN_0-RaEgUcrxSVCKOYcHin5lFQobm4rw/N9OamQfyBnk.jpg?size=1800x1200&amp;quality=95&amp;sign=2a1969909c46e78fc13b270f49e3116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5" y="4224000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129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20504"/>
            <a:ext cx="63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vk.com/album-77910877_286292762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sun9-48.userapi.com/impg/NEjg11SN9llN8r0gKqlK9HVs5NdQ20I-iyqqiQ/q41sWmVOykQ.jpg?size=2100x1400&amp;quality=95&amp;sign=825d76f8234a623f805787e3057d81a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7" y="5543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40.userapi.com/impg/dqZEB17r1v_w_5S0M7a9FWGwo6pSShu_W9p7FQ/s1O1e93ZGMk.jpg?size=2100x1400&amp;quality=95&amp;sign=0746ffb4329006879727a436993ff89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5" y="4196504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484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5402</TotalTime>
  <Words>183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220</cp:revision>
  <cp:lastPrinted>2023-03-09T07:08:31Z</cp:lastPrinted>
  <dcterms:created xsi:type="dcterms:W3CDTF">2017-10-23T06:25:11Z</dcterms:created>
  <dcterms:modified xsi:type="dcterms:W3CDTF">2024-06-07T07:17:00Z</dcterms:modified>
</cp:coreProperties>
</file>