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67" r:id="rId4"/>
    <p:sldId id="268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8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rfs.ru/tournament/1391/tables/al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vk.com/album-77910877_28313533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4844" y="1547664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Финал </a:t>
            </a:r>
          </a:p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Кубка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РФС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Сочи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Логотип РФ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Логотип РФС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Логотип РФС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1" name="Picture 9" descr="https://sun9-80.userapi.com/impg/GirqfBYtZMy5KwkpREUP75zfdXH2lJ6A30r7Rg/-7clbnTGovg.jpg?size=1000x1000&amp;quality=95&amp;sign=65652fdec2a09c3d2b4f3bf8f7d8c4e6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6" t="24187" r="29633" b="23698"/>
          <a:stretch/>
        </p:blipFill>
        <p:spPr bwMode="auto">
          <a:xfrm>
            <a:off x="2383732" y="3923928"/>
            <a:ext cx="1584176" cy="202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2008 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приняла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Финале Кубка РФС по футболу среди юношеских команд 2008 г.р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14300" indent="0" algn="just">
              <a:buFont typeface="Arial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Сроки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место проведения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11 по 22 октября 2022г., в г. Сочи.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участие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финале включают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себя: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•Авиабилеты;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•Организация проживания и питания;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49085" y="19541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финала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25386" y="8083684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финала РФС: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rfs.ru/tournament/1391/tables/all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0" t="13885" r="36500" b="12621"/>
          <a:stretch/>
        </p:blipFill>
        <p:spPr bwMode="auto">
          <a:xfrm>
            <a:off x="414476" y="1187624"/>
            <a:ext cx="5904656" cy="6141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25386" y="8379713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вконтатке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vk.com/album-77910877_283135336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0" name="Picture 2" descr="https://sun9-78.userapi.com/impg/5eI473shfOXGkQPFdIX7pJ5wylyEt278cChcew/bT0GJZWhz3A.jpg?size=1775x1080&amp;quality=95&amp;sign=05287d8e50ae056b05b921734fa20859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504"/>
            <a:ext cx="6336000" cy="385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14.userapi.com/impg/k1JsCt4__OiOvaM4Ae7Ry7yHcx74JC77nF9j_g/_gcHJeuN0so.jpg?size=1528x1080&amp;quality=95&amp;sign=4c97fd2696653e3a57d0795a3e40c24f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23928"/>
            <a:ext cx="6336000" cy="447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4064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5476</TotalTime>
  <Words>33</Words>
  <Application>Microsoft Office PowerPoint</Application>
  <PresentationFormat>Экран (4:3)</PresentationFormat>
  <Paragraphs>19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238</cp:revision>
  <cp:lastPrinted>2023-03-09T11:17:25Z</cp:lastPrinted>
  <dcterms:created xsi:type="dcterms:W3CDTF">2017-10-23T06:25:11Z</dcterms:created>
  <dcterms:modified xsi:type="dcterms:W3CDTF">2024-06-07T07:20:11Z</dcterms:modified>
</cp:coreProperties>
</file>