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nwfootball.ru/tournament/1020933/tabl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calmazantey?z=photo-77910877_457302174/album-77910877_28147112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702" y="2555776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Турнир </a:t>
            </a:r>
            <a:r>
              <a:rPr lang="ru-RU" sz="4000" b="1" dirty="0"/>
              <a:t>по футболу на призы Полномочного представителя Президента России в Северо-Западном Федеральном округе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Молодежная команда ФК «Алмаз-Антей» 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турнире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призы Полномочного представителя Президента России в Северо-Западном Федеральном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 за участие команды.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8294930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сайта турнира: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nwfootball.ru/tournament/1020933/tables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8" t="8795" r="33036" b="3531"/>
          <a:stretch/>
        </p:blipFill>
        <p:spPr bwMode="auto">
          <a:xfrm>
            <a:off x="26215" y="971600"/>
            <a:ext cx="6305396" cy="6523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vk.com/fcalmazantey?z=photo-77910877_457302174%2Falbum-77910877_281471129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63.userapi.com/impg/x1BxiC050zO4aPkLUgT-fHMhHUuXimC7g3NQ8w/vgW_gcgHh1w.jpg?size=2100x1400&amp;quality=95&amp;sign=19e75c5ce3368829895ba231df585b6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" y="5384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58.userapi.com/impg/-Ikzik-EtTMJD0DN9WCZxBASqDw2KXpz8QSuKQ/EWiq59RaYcg.jpg?size=2100x1400&amp;quality=95&amp;sign=16e868a207f21654110c3b0b1001c4d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" y="4215462"/>
            <a:ext cx="6336000" cy="4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5457</TotalTime>
  <Words>39</Words>
  <Application>Microsoft Office PowerPoint</Application>
  <PresentationFormat>Экран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240</cp:revision>
  <cp:lastPrinted>2023-03-07T10:06:56Z</cp:lastPrinted>
  <dcterms:created xsi:type="dcterms:W3CDTF">2017-10-23T06:25:11Z</dcterms:created>
  <dcterms:modified xsi:type="dcterms:W3CDTF">2024-06-07T07:13:52Z</dcterms:modified>
</cp:coreProperties>
</file>