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"/>
  </p:notesMasterIdLst>
  <p:sldIdLst>
    <p:sldId id="256" r:id="rId2"/>
    <p:sldId id="258" r:id="rId3"/>
    <p:sldId id="267" r:id="rId4"/>
    <p:sldId id="268" r:id="rId5"/>
    <p:sldId id="265" r:id="rId6"/>
  </p:sldIdLst>
  <p:sldSz cx="6858000" cy="9144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63CD58AA-0736-453E-A8EA-721AAB288989}">
          <p14:sldIdLst>
            <p14:sldId id="256"/>
            <p14:sldId id="258"/>
            <p14:sldId id="267"/>
            <p14:sldId id="268"/>
            <p14:sldId id="265"/>
          </p14:sldIdLst>
        </p14:section>
      </p14:section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ISheftner" initials=" 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Средний стиль 3 - 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6E25E649-3F16-4E02-A733-19D2CDBF48F0}" styleName="Средний стиль 3 -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 autoAdjust="0"/>
    <p:restoredTop sz="99886" autoAdjust="0"/>
  </p:normalViewPr>
  <p:slideViewPr>
    <p:cSldViewPr>
      <p:cViewPr>
        <p:scale>
          <a:sx n="80" d="100"/>
          <a:sy n="80" d="100"/>
        </p:scale>
        <p:origin x="-3270" y="-306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36" y="342"/>
    </p:cViewPr>
  </p:outlineViewPr>
  <p:notesTextViewPr>
    <p:cViewPr>
      <p:scale>
        <a:sx n="200" d="100"/>
        <a:sy n="2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636FF2-0C4A-47CD-98DD-A59AD51E4DED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003425" y="744538"/>
            <a:ext cx="27908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FAAA73-6705-40F9-927D-0C4338F94A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3910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540001"/>
            <a:ext cx="5657850" cy="3458633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4350" y="6096000"/>
            <a:ext cx="4846320" cy="1422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7315200"/>
            <a:ext cx="5744765" cy="1557867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5137151"/>
            <a:ext cx="4601765" cy="2178051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048256"/>
            <a:ext cx="2743200" cy="612038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314700" y="2048256"/>
            <a:ext cx="2743200" cy="612038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2743200" cy="853016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2743200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14700" y="2046817"/>
            <a:ext cx="2743200" cy="853016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314700" y="2899833"/>
            <a:ext cx="2743200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1" y="7327392"/>
            <a:ext cx="5829300" cy="79248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8600" y="8128000"/>
            <a:ext cx="5829301" cy="812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228600" y="508000"/>
            <a:ext cx="5829300" cy="659045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314" y="7327037"/>
            <a:ext cx="5829300" cy="792835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343650" cy="73152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6314" y="8128000"/>
            <a:ext cx="5829300" cy="816864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314450" cy="7802033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57150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0"/>
            <a:ext cx="5715000" cy="6400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6343650" y="0"/>
            <a:ext cx="514350" cy="9144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343650" y="7315200"/>
            <a:ext cx="514350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398841" y="7531947"/>
            <a:ext cx="411480" cy="52832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4999726" y="5505027"/>
            <a:ext cx="3156375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4952314" y="2301240"/>
            <a:ext cx="325119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s://vk.com/football__kazan?w=wall-106635238_2380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s://vk.com/football__kazan?w=wall-106635238_2380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s://vk.com/album-77910877_283539504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-1" y="734874"/>
            <a:ext cx="6381328" cy="232495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6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000" b="1" dirty="0"/>
              <a:t>Турнир </a:t>
            </a:r>
            <a:endParaRPr lang="ru-RU" sz="4000" b="1" dirty="0" smtClean="0"/>
          </a:p>
          <a:p>
            <a:pPr algn="ctr"/>
            <a:r>
              <a:rPr lang="ru-RU" sz="4000" b="1" dirty="0"/>
              <a:t>«Кубок Казани»</a:t>
            </a:r>
            <a:endParaRPr lang="ru-RU" sz="4000" b="1" dirty="0" smtClean="0"/>
          </a:p>
        </p:txBody>
      </p:sp>
      <p:pic>
        <p:nvPicPr>
          <p:cNvPr id="1026" name="Picture 2" descr="https://sun9-40.userapi.com/impg/Z26qvWBzzb9lqo4rIHvv5Ya4bR6f36I-L1KaMw/ruWvtodvtek.jpg?size=2160x2160&amp;quality=96&amp;sign=ca7a7bdae30778abe320259b5200f65f&amp;type=album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33" t="21225" r="28334" b="21422"/>
          <a:stretch/>
        </p:blipFill>
        <p:spPr bwMode="auto">
          <a:xfrm>
            <a:off x="2307057" y="3136320"/>
            <a:ext cx="1928170" cy="2587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8052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683568"/>
            <a:ext cx="6237312" cy="7850832"/>
          </a:xfrm>
          <a:noFill/>
        </p:spPr>
        <p:txBody>
          <a:bodyPr>
            <a:normAutofit/>
          </a:bodyPr>
          <a:lstStyle/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marL="114300" indent="0" algn="just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0" y="539552"/>
            <a:ext cx="6237312" cy="7850832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Команда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ФК «Алмаз-Антей»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2012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г.р. п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риняла участие в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турнире «Кубок Казани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</a:p>
          <a:p>
            <a:pPr marL="114300" indent="0" algn="just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Сроки и место проведения турнира: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09 по  12 июня 2022г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., г. Казань</a:t>
            </a:r>
          </a:p>
          <a:p>
            <a:pPr marL="114300" indent="0" algn="just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Затраты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участие в Турнире включают в себя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•Авиабилеты;</a:t>
            </a:r>
          </a:p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•Взнос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участие в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турнире;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•Организация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проживания 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питания;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•Трансфер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(аэропорт – гостиница - аэропорт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5136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-13692" y="251520"/>
            <a:ext cx="6381328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турнира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-5568" y="7956376"/>
            <a:ext cx="63576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Данные взяты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официального группы в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вконтакте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Детский футбольный турнир «КУБОК КАЗАНИ»:</a:t>
            </a: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https://vk.com/football__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kazan?w=wall-106635238_2380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2050" name="Picture 2" descr="https://sun9-79.userapi.com/impg/qoh25dcOl86xtizxPfUmtQ_5ItVDHfV0xWkfGg/JTRgZIAxCGI.jpg?size=2560x2560&amp;quality=95&amp;sign=15c5828475a7d0864d6575477d573ba7&amp;type=albu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692" y="869793"/>
            <a:ext cx="6336000" cy="633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1975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-13692" y="251520"/>
            <a:ext cx="6381328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турнира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-5568" y="7956376"/>
            <a:ext cx="63576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Данные взяты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официального группы в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вконтакте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Детский футбольный турнир «КУБОК КАЗАНИ»:</a:t>
            </a: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https://vk.com/football__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kazan?w=wall-106635238_2380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3074" name="Picture 2" descr="https://sun9-27.userapi.com/impg/TCYwv0nfZXrZsF-sQZpNpmYtwoLFElreABE8RA/Gh9-Ve2OTis.jpg?size=2560x2560&amp;quality=95&amp;sign=eb3d0fc33838d66f1316e3df765adb2c&amp;type=albu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637" y="1475656"/>
            <a:ext cx="6336000" cy="633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9274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8316" y="8585284"/>
            <a:ext cx="62049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Фотографии взяты из официальной группы в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вконтакте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ФК «Алмаз-Антей»»:</a:t>
            </a:r>
          </a:p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vk.com/album-77910877_283539504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4100" name="Picture 4" descr="https://sun9-34.userapi.com/impg/9SaT1ONX9ktiN1-OwqKbhCqa0vNlV0pjjhizmQ/mkYCl4N3qyE.jpg?size=1256x1256&amp;quality=95&amp;sign=333cdf607951b89bb42eb30286822a36&amp;type=alb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0" y="-683880"/>
            <a:ext cx="6336000" cy="633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https://sun9-6.userapi.com/impg/LYwFjVFDlalFjvuI-R1DGZPp1rbAKKWuixWDxA/EyraaBbpGiA.jpg?size=2560x1706&amp;quality=95&amp;sign=dd7f0d8a2fdfa3070ea1ef7b09620f36&amp;type=album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454106"/>
            <a:ext cx="6336000" cy="4222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7419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седство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Стандартная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оседство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5495</TotalTime>
  <Words>61</Words>
  <Application>Microsoft Office PowerPoint</Application>
  <PresentationFormat>Экран (4:3)</PresentationFormat>
  <Paragraphs>22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Соседство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Отчет о поездке  в Финляндию,  г. Рованиеми</dc:title>
  <dc:creator>ISheftner</dc:creator>
  <cp:lastModifiedBy>Суджиян Жанета Кареновна</cp:lastModifiedBy>
  <cp:revision>246</cp:revision>
  <cp:lastPrinted>2023-03-09T09:14:33Z</cp:lastPrinted>
  <dcterms:created xsi:type="dcterms:W3CDTF">2017-10-23T06:25:11Z</dcterms:created>
  <dcterms:modified xsi:type="dcterms:W3CDTF">2024-06-07T07:18:46Z</dcterms:modified>
</cp:coreProperties>
</file>